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Default Extension="jpg" ContentType="image/jpg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2192000" cy="6858000"/>
  <p:notesSz cx="12192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/Relationships>
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76502" y="12903"/>
            <a:ext cx="9238995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0919" y="2241930"/>
            <a:ext cx="11577320" cy="429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7347"/>
            <a:ext cx="12192000" cy="6740652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78739" y="84957"/>
            <a:ext cx="12013565" cy="66548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3800" b="1" i="1">
                <a:latin typeface="Georgia"/>
                <a:cs typeface="Georgia"/>
              </a:rPr>
              <a:t>.</a:t>
            </a:r>
            <a:r>
              <a:rPr dirty="0" sz="3800" spc="160" b="1" i="1">
                <a:latin typeface="Georgia"/>
                <a:cs typeface="Georgia"/>
              </a:rPr>
              <a:t> </a:t>
            </a:r>
            <a:r>
              <a:rPr dirty="0" sz="5700" spc="-180" i="1">
                <a:latin typeface="Times New Roman"/>
                <a:cs typeface="Times New Roman"/>
              </a:rPr>
              <a:t>TITLE:</a:t>
            </a:r>
            <a:r>
              <a:rPr dirty="0" sz="5700" spc="-114" i="1">
                <a:latin typeface="Times New Roman"/>
                <a:cs typeface="Times New Roman"/>
              </a:rPr>
              <a:t> </a:t>
            </a:r>
            <a:r>
              <a:rPr dirty="0" sz="5700" spc="70" i="1">
                <a:latin typeface="Times New Roman"/>
                <a:cs typeface="Times New Roman"/>
              </a:rPr>
              <a:t>DATA</a:t>
            </a:r>
            <a:r>
              <a:rPr dirty="0" sz="5700" spc="-114" i="1">
                <a:latin typeface="Times New Roman"/>
                <a:cs typeface="Times New Roman"/>
              </a:rPr>
              <a:t> </a:t>
            </a:r>
            <a:r>
              <a:rPr dirty="0" sz="5700" spc="-290" i="1">
                <a:latin typeface="Times New Roman"/>
                <a:cs typeface="Times New Roman"/>
              </a:rPr>
              <a:t>WRANGLING</a:t>
            </a:r>
            <a:r>
              <a:rPr dirty="0" sz="5700" spc="-135" i="1">
                <a:latin typeface="Times New Roman"/>
                <a:cs typeface="Times New Roman"/>
              </a:rPr>
              <a:t> </a:t>
            </a:r>
            <a:r>
              <a:rPr dirty="0" sz="5700" spc="-290" i="1">
                <a:latin typeface="Times New Roman"/>
                <a:cs typeface="Times New Roman"/>
              </a:rPr>
              <a:t>PROJECT</a:t>
            </a:r>
            <a:endParaRPr sz="5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5700">
              <a:latin typeface="Times New Roman"/>
              <a:cs typeface="Times New Roman"/>
            </a:endParaRPr>
          </a:p>
          <a:p>
            <a:pPr marL="12700" marR="54610">
              <a:lnSpc>
                <a:spcPts val="6480"/>
              </a:lnSpc>
            </a:pPr>
            <a:r>
              <a:rPr dirty="0" sz="5700" i="1">
                <a:latin typeface="Times New Roman"/>
                <a:cs typeface="Times New Roman"/>
              </a:rPr>
              <a:t>.</a:t>
            </a:r>
            <a:r>
              <a:rPr dirty="0" sz="5700" spc="-70" i="1">
                <a:latin typeface="Times New Roman"/>
                <a:cs typeface="Times New Roman"/>
              </a:rPr>
              <a:t> </a:t>
            </a:r>
            <a:r>
              <a:rPr dirty="0" sz="5700" spc="-210" i="1">
                <a:latin typeface="Times New Roman"/>
                <a:cs typeface="Times New Roman"/>
              </a:rPr>
              <a:t>SUBTITLE:</a:t>
            </a:r>
            <a:r>
              <a:rPr dirty="0" sz="5700" spc="-70" i="1">
                <a:latin typeface="Times New Roman"/>
                <a:cs typeface="Times New Roman"/>
              </a:rPr>
              <a:t> </a:t>
            </a:r>
            <a:r>
              <a:rPr dirty="0" sz="5700" spc="-340" i="1">
                <a:latin typeface="Times New Roman"/>
                <a:cs typeface="Times New Roman"/>
              </a:rPr>
              <a:t>MERGING,</a:t>
            </a:r>
            <a:r>
              <a:rPr dirty="0" sz="5700" spc="-110" i="1">
                <a:latin typeface="Times New Roman"/>
                <a:cs typeface="Times New Roman"/>
              </a:rPr>
              <a:t> </a:t>
            </a:r>
            <a:r>
              <a:rPr dirty="0" sz="5700" spc="-260" i="1">
                <a:latin typeface="Times New Roman"/>
                <a:cs typeface="Times New Roman"/>
              </a:rPr>
              <a:t>CLEANING,</a:t>
            </a:r>
            <a:r>
              <a:rPr dirty="0" sz="5700" spc="-105" i="1">
                <a:latin typeface="Times New Roman"/>
                <a:cs typeface="Times New Roman"/>
              </a:rPr>
              <a:t> </a:t>
            </a:r>
            <a:r>
              <a:rPr dirty="0" sz="5700" spc="-330" i="1">
                <a:latin typeface="Times New Roman"/>
                <a:cs typeface="Times New Roman"/>
              </a:rPr>
              <a:t>AND </a:t>
            </a:r>
            <a:r>
              <a:rPr dirty="0" sz="5700" spc="-30" i="1">
                <a:latin typeface="Times New Roman"/>
                <a:cs typeface="Times New Roman"/>
              </a:rPr>
              <a:t>ANALYZING</a:t>
            </a:r>
            <a:r>
              <a:rPr dirty="0" sz="5700" spc="-254" i="1">
                <a:latin typeface="Times New Roman"/>
                <a:cs typeface="Times New Roman"/>
              </a:rPr>
              <a:t> </a:t>
            </a:r>
            <a:r>
              <a:rPr dirty="0" sz="5700" spc="-25" i="1">
                <a:latin typeface="Times New Roman"/>
                <a:cs typeface="Times New Roman"/>
              </a:rPr>
              <a:t>REAL-</a:t>
            </a:r>
            <a:r>
              <a:rPr dirty="0" sz="5700" spc="-475" i="1">
                <a:latin typeface="Times New Roman"/>
                <a:cs typeface="Times New Roman"/>
              </a:rPr>
              <a:t>WORLD</a:t>
            </a:r>
            <a:r>
              <a:rPr dirty="0" sz="5700" spc="-75" i="1">
                <a:latin typeface="Times New Roman"/>
                <a:cs typeface="Times New Roman"/>
              </a:rPr>
              <a:t> </a:t>
            </a:r>
            <a:r>
              <a:rPr dirty="0" sz="5700" spc="40" i="1">
                <a:latin typeface="Times New Roman"/>
                <a:cs typeface="Times New Roman"/>
              </a:rPr>
              <a:t>DATA</a:t>
            </a:r>
            <a:endParaRPr sz="5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965"/>
              </a:spcBef>
            </a:pPr>
            <a:r>
              <a:rPr dirty="0" sz="5700" i="1">
                <a:latin typeface="Times New Roman"/>
                <a:cs typeface="Times New Roman"/>
              </a:rPr>
              <a:t>.</a:t>
            </a:r>
            <a:r>
              <a:rPr dirty="0" sz="5700" spc="-155" i="1">
                <a:latin typeface="Times New Roman"/>
                <a:cs typeface="Times New Roman"/>
              </a:rPr>
              <a:t> </a:t>
            </a:r>
            <a:r>
              <a:rPr dirty="0" sz="5700" spc="-245" i="1">
                <a:latin typeface="Times New Roman"/>
                <a:cs typeface="Times New Roman"/>
              </a:rPr>
              <a:t>PRESENTED</a:t>
            </a:r>
            <a:r>
              <a:rPr dirty="0" sz="5700" spc="-110" i="1">
                <a:latin typeface="Times New Roman"/>
                <a:cs typeface="Times New Roman"/>
              </a:rPr>
              <a:t> </a:t>
            </a:r>
            <a:r>
              <a:rPr dirty="0" sz="5700" i="1">
                <a:latin typeface="Times New Roman"/>
                <a:cs typeface="Times New Roman"/>
              </a:rPr>
              <a:t>BY:</a:t>
            </a:r>
            <a:r>
              <a:rPr dirty="0" sz="5700" spc="-110" i="1">
                <a:latin typeface="Times New Roman"/>
                <a:cs typeface="Times New Roman"/>
              </a:rPr>
              <a:t> </a:t>
            </a:r>
            <a:r>
              <a:rPr dirty="0" sz="5700" spc="-500" i="1">
                <a:latin typeface="Times New Roman"/>
                <a:cs typeface="Times New Roman"/>
              </a:rPr>
              <a:t>SIDDIQUI</a:t>
            </a:r>
            <a:r>
              <a:rPr dirty="0" sz="5700" spc="-105" i="1">
                <a:latin typeface="Times New Roman"/>
                <a:cs typeface="Times New Roman"/>
              </a:rPr>
              <a:t> </a:t>
            </a:r>
            <a:r>
              <a:rPr dirty="0" sz="5700" spc="310" i="1">
                <a:latin typeface="Times New Roman"/>
                <a:cs typeface="Times New Roman"/>
              </a:rPr>
              <a:t>SABA</a:t>
            </a:r>
            <a:endParaRPr sz="5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125"/>
              </a:spcBef>
              <a:tabLst>
                <a:tab pos="8571230" algn="l"/>
              </a:tabLst>
            </a:pPr>
            <a:r>
              <a:rPr dirty="0" sz="5700" i="1">
                <a:latin typeface="Times New Roman"/>
                <a:cs typeface="Times New Roman"/>
              </a:rPr>
              <a:t>.</a:t>
            </a:r>
            <a:r>
              <a:rPr dirty="0" sz="5700" spc="-75" i="1">
                <a:latin typeface="Times New Roman"/>
                <a:cs typeface="Times New Roman"/>
              </a:rPr>
              <a:t> </a:t>
            </a:r>
            <a:r>
              <a:rPr dirty="0" sz="5700" spc="-360" i="1">
                <a:latin typeface="Times New Roman"/>
                <a:cs typeface="Times New Roman"/>
              </a:rPr>
              <a:t>COMPANY:</a:t>
            </a:r>
            <a:r>
              <a:rPr dirty="0" sz="5700" spc="-120" i="1">
                <a:latin typeface="Times New Roman"/>
                <a:cs typeface="Times New Roman"/>
              </a:rPr>
              <a:t> </a:t>
            </a:r>
            <a:r>
              <a:rPr dirty="0" sz="5700" spc="-185" i="1">
                <a:latin typeface="Times New Roman"/>
                <a:cs typeface="Times New Roman"/>
              </a:rPr>
              <a:t>NEXTHIKES</a:t>
            </a:r>
            <a:r>
              <a:rPr dirty="0" sz="5700" spc="-85" i="1">
                <a:latin typeface="Times New Roman"/>
                <a:cs typeface="Times New Roman"/>
              </a:rPr>
              <a:t> </a:t>
            </a:r>
            <a:r>
              <a:rPr dirty="0" sz="5700" spc="-25" i="1">
                <a:latin typeface="Times New Roman"/>
                <a:cs typeface="Times New Roman"/>
              </a:rPr>
              <a:t>IT</a:t>
            </a:r>
            <a:r>
              <a:rPr dirty="0" sz="5700" i="1">
                <a:latin typeface="Times New Roman"/>
                <a:cs typeface="Times New Roman"/>
              </a:rPr>
              <a:t>	</a:t>
            </a:r>
            <a:r>
              <a:rPr dirty="0" sz="5700" spc="-375" i="1">
                <a:latin typeface="Times New Roman"/>
                <a:cs typeface="Times New Roman"/>
              </a:rPr>
              <a:t>SOLUTIONS</a:t>
            </a:r>
            <a:endParaRPr sz="57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1227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4605" rIns="0" bIns="0" rtlCol="0" vert="horz">
            <a:spAutoFit/>
          </a:bodyPr>
          <a:lstStyle/>
          <a:p>
            <a:pPr marL="1663064">
              <a:lnSpc>
                <a:spcPct val="100000"/>
              </a:lnSpc>
              <a:spcBef>
                <a:spcPts val="115"/>
              </a:spcBef>
            </a:pPr>
            <a:r>
              <a:rPr dirty="0" sz="4200" spc="-170" b="1" i="1">
                <a:latin typeface="Times New Roman"/>
                <a:cs typeface="Times New Roman"/>
              </a:rPr>
              <a:t>DATASET</a:t>
            </a:r>
            <a:r>
              <a:rPr dirty="0" sz="4200" spc="-60" b="1" i="1">
                <a:latin typeface="Times New Roman"/>
                <a:cs typeface="Times New Roman"/>
              </a:rPr>
              <a:t> </a:t>
            </a:r>
            <a:r>
              <a:rPr dirty="0" sz="4200" spc="-459" b="1" i="1">
                <a:latin typeface="Times New Roman"/>
                <a:cs typeface="Times New Roman"/>
              </a:rPr>
              <a:t>MERGING</a:t>
            </a:r>
            <a:endParaRPr sz="4200">
              <a:latin typeface="Times New Roman"/>
              <a:cs typeface="Times New Roman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8739" y="1232661"/>
            <a:ext cx="10943590" cy="49028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37465">
              <a:lnSpc>
                <a:spcPct val="100000"/>
              </a:lnSpc>
              <a:spcBef>
                <a:spcPts val="95"/>
              </a:spcBef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 spc="-125">
                <a:latin typeface="Times New Roman"/>
                <a:cs typeface="Times New Roman"/>
              </a:rPr>
              <a:t> </a:t>
            </a:r>
            <a:r>
              <a:rPr dirty="0" sz="4000">
                <a:latin typeface="Times New Roman"/>
                <a:cs typeface="Times New Roman"/>
              </a:rPr>
              <a:t>STEP</a:t>
            </a:r>
            <a:r>
              <a:rPr dirty="0" sz="4000" spc="-45">
                <a:latin typeface="Times New Roman"/>
                <a:cs typeface="Times New Roman"/>
              </a:rPr>
              <a:t> </a:t>
            </a:r>
            <a:r>
              <a:rPr dirty="0" sz="4000" spc="170">
                <a:latin typeface="Times New Roman"/>
                <a:cs typeface="Times New Roman"/>
              </a:rPr>
              <a:t>1:</a:t>
            </a:r>
            <a:r>
              <a:rPr dirty="0" sz="4000" spc="-45">
                <a:latin typeface="Times New Roman"/>
                <a:cs typeface="Times New Roman"/>
              </a:rPr>
              <a:t> </a:t>
            </a:r>
            <a:r>
              <a:rPr dirty="0" sz="4000" spc="-229">
                <a:latin typeface="Times New Roman"/>
                <a:cs typeface="Times New Roman"/>
              </a:rPr>
              <a:t>MERGED</a:t>
            </a:r>
            <a:r>
              <a:rPr dirty="0" sz="4000" spc="-20">
                <a:latin typeface="Times New Roman"/>
                <a:cs typeface="Times New Roman"/>
              </a:rPr>
              <a:t> </a:t>
            </a:r>
            <a:r>
              <a:rPr dirty="0" sz="4000" spc="-50">
                <a:latin typeface="Times New Roman"/>
                <a:cs typeface="Times New Roman"/>
              </a:rPr>
              <a:t>DATASET</a:t>
            </a:r>
            <a:r>
              <a:rPr dirty="0" sz="4000" spc="-45">
                <a:latin typeface="Times New Roman"/>
                <a:cs typeface="Times New Roman"/>
              </a:rPr>
              <a:t> </a:t>
            </a:r>
            <a:r>
              <a:rPr dirty="0" sz="4000" spc="380">
                <a:latin typeface="Times New Roman"/>
                <a:cs typeface="Times New Roman"/>
              </a:rPr>
              <a:t>1</a:t>
            </a:r>
            <a:r>
              <a:rPr dirty="0" sz="4000" spc="-35">
                <a:latin typeface="Times New Roman"/>
                <a:cs typeface="Times New Roman"/>
              </a:rPr>
              <a:t> </a:t>
            </a:r>
            <a:r>
              <a:rPr dirty="0" sz="4000" spc="-290">
                <a:latin typeface="Times New Roman"/>
                <a:cs typeface="Times New Roman"/>
              </a:rPr>
              <a:t>AND</a:t>
            </a:r>
            <a:r>
              <a:rPr dirty="0" sz="4000" spc="-5">
                <a:latin typeface="Times New Roman"/>
                <a:cs typeface="Times New Roman"/>
              </a:rPr>
              <a:t> </a:t>
            </a:r>
            <a:r>
              <a:rPr dirty="0" sz="4000" spc="-50">
                <a:latin typeface="Times New Roman"/>
                <a:cs typeface="Times New Roman"/>
              </a:rPr>
              <a:t>DATASET </a:t>
            </a:r>
            <a:r>
              <a:rPr dirty="0" sz="4000" spc="330">
                <a:latin typeface="Times New Roman"/>
                <a:cs typeface="Times New Roman"/>
              </a:rPr>
              <a:t>2 </a:t>
            </a:r>
            <a:r>
              <a:rPr dirty="0" sz="4000" spc="-270">
                <a:latin typeface="Times New Roman"/>
                <a:cs typeface="Times New Roman"/>
              </a:rPr>
              <a:t>USING</a:t>
            </a:r>
            <a:r>
              <a:rPr dirty="0" sz="4000" spc="10">
                <a:latin typeface="Times New Roman"/>
                <a:cs typeface="Times New Roman"/>
              </a:rPr>
              <a:t> </a:t>
            </a:r>
            <a:r>
              <a:rPr dirty="0" sz="4000" spc="-500">
                <a:latin typeface="Times New Roman"/>
                <a:cs typeface="Times New Roman"/>
              </a:rPr>
              <a:t>COMMON</a:t>
            </a:r>
            <a:r>
              <a:rPr dirty="0" sz="4000" spc="10">
                <a:latin typeface="Times New Roman"/>
                <a:cs typeface="Times New Roman"/>
              </a:rPr>
              <a:t> </a:t>
            </a:r>
            <a:r>
              <a:rPr dirty="0" sz="4000" spc="-345">
                <a:latin typeface="Times New Roman"/>
                <a:cs typeface="Times New Roman"/>
              </a:rPr>
              <a:t>COLUMNS.</a:t>
            </a:r>
            <a:endParaRPr sz="4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sz="40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spcBef>
                <a:spcPts val="5"/>
              </a:spcBef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 spc="-75">
                <a:latin typeface="Times New Roman"/>
                <a:cs typeface="Times New Roman"/>
              </a:rPr>
              <a:t> </a:t>
            </a:r>
            <a:r>
              <a:rPr dirty="0" sz="4000">
                <a:latin typeface="Times New Roman"/>
                <a:cs typeface="Times New Roman"/>
              </a:rPr>
              <a:t>STEP</a:t>
            </a:r>
            <a:r>
              <a:rPr dirty="0" sz="4000" spc="-35">
                <a:latin typeface="Times New Roman"/>
                <a:cs typeface="Times New Roman"/>
              </a:rPr>
              <a:t> </a:t>
            </a:r>
            <a:r>
              <a:rPr dirty="0" sz="4000" spc="170">
                <a:latin typeface="Times New Roman"/>
                <a:cs typeface="Times New Roman"/>
              </a:rPr>
              <a:t>2:</a:t>
            </a:r>
            <a:r>
              <a:rPr dirty="0" sz="4000" spc="-30">
                <a:latin typeface="Times New Roman"/>
                <a:cs typeface="Times New Roman"/>
              </a:rPr>
              <a:t> </a:t>
            </a:r>
            <a:r>
              <a:rPr dirty="0" sz="4000" spc="-229">
                <a:latin typeface="Times New Roman"/>
                <a:cs typeface="Times New Roman"/>
              </a:rPr>
              <a:t>MERGED</a:t>
            </a:r>
            <a:r>
              <a:rPr dirty="0" sz="4000" spc="-20">
                <a:latin typeface="Times New Roman"/>
                <a:cs typeface="Times New Roman"/>
              </a:rPr>
              <a:t> </a:t>
            </a:r>
            <a:r>
              <a:rPr dirty="0" sz="4000" spc="-165">
                <a:latin typeface="Times New Roman"/>
                <a:cs typeface="Times New Roman"/>
              </a:rPr>
              <a:t>RESULT</a:t>
            </a:r>
            <a:r>
              <a:rPr dirty="0" sz="4000" spc="-30">
                <a:latin typeface="Times New Roman"/>
                <a:cs typeface="Times New Roman"/>
              </a:rPr>
              <a:t> </a:t>
            </a:r>
            <a:r>
              <a:rPr dirty="0" sz="4000" spc="-315">
                <a:latin typeface="Times New Roman"/>
                <a:cs typeface="Times New Roman"/>
              </a:rPr>
              <a:t>WITH</a:t>
            </a:r>
            <a:r>
              <a:rPr dirty="0" sz="4000" spc="-15">
                <a:latin typeface="Times New Roman"/>
                <a:cs typeface="Times New Roman"/>
              </a:rPr>
              <a:t> </a:t>
            </a:r>
            <a:r>
              <a:rPr dirty="0" sz="4000" spc="-50">
                <a:latin typeface="Times New Roman"/>
                <a:cs typeface="Times New Roman"/>
              </a:rPr>
              <a:t>DATASET</a:t>
            </a:r>
            <a:r>
              <a:rPr dirty="0" sz="4000" spc="-30">
                <a:latin typeface="Times New Roman"/>
                <a:cs typeface="Times New Roman"/>
              </a:rPr>
              <a:t> </a:t>
            </a:r>
            <a:r>
              <a:rPr dirty="0" sz="4000" spc="380">
                <a:latin typeface="Times New Roman"/>
                <a:cs typeface="Times New Roman"/>
              </a:rPr>
              <a:t>3</a:t>
            </a:r>
            <a:r>
              <a:rPr dirty="0" sz="4000" spc="-35">
                <a:latin typeface="Times New Roman"/>
                <a:cs typeface="Times New Roman"/>
              </a:rPr>
              <a:t> </a:t>
            </a:r>
            <a:r>
              <a:rPr dirty="0" sz="4000" spc="-490">
                <a:latin typeface="Times New Roman"/>
                <a:cs typeface="Times New Roman"/>
              </a:rPr>
              <a:t>ON </a:t>
            </a:r>
            <a:r>
              <a:rPr dirty="0" sz="4000" spc="-434">
                <a:latin typeface="Times New Roman"/>
                <a:cs typeface="Times New Roman"/>
              </a:rPr>
              <a:t>COLUMN</a:t>
            </a:r>
            <a:r>
              <a:rPr dirty="0" sz="4000" spc="20">
                <a:latin typeface="Times New Roman"/>
                <a:cs typeface="Times New Roman"/>
              </a:rPr>
              <a:t> </a:t>
            </a:r>
            <a:r>
              <a:rPr dirty="0" sz="4000" spc="-80">
                <a:latin typeface="Times New Roman"/>
                <a:cs typeface="Times New Roman"/>
              </a:rPr>
              <a:t>"INSTANT".</a:t>
            </a:r>
            <a:endParaRPr sz="4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sz="4000">
              <a:latin typeface="Times New Roman"/>
              <a:cs typeface="Times New Roman"/>
            </a:endParaRPr>
          </a:p>
          <a:p>
            <a:pPr marL="12700" marR="354330">
              <a:lnSpc>
                <a:spcPct val="100000"/>
              </a:lnSpc>
              <a:spcBef>
                <a:spcPts val="5"/>
              </a:spcBef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>
                <a:latin typeface="Times New Roman"/>
                <a:cs typeface="Times New Roman"/>
              </a:rPr>
              <a:t> </a:t>
            </a:r>
            <a:r>
              <a:rPr dirty="0" sz="4000" spc="-170">
                <a:latin typeface="Times New Roman"/>
                <a:cs typeface="Times New Roman"/>
              </a:rPr>
              <a:t>SCREENSHOT:</a:t>
            </a:r>
            <a:r>
              <a:rPr dirty="0" sz="4000" spc="15">
                <a:latin typeface="Times New Roman"/>
                <a:cs typeface="Times New Roman"/>
              </a:rPr>
              <a:t> </a:t>
            </a:r>
            <a:r>
              <a:rPr dirty="0" sz="4000" spc="-360">
                <a:latin typeface="Times New Roman"/>
                <a:cs typeface="Times New Roman"/>
              </a:rPr>
              <a:t>SHOW</a:t>
            </a:r>
            <a:r>
              <a:rPr dirty="0" sz="4000" spc="25">
                <a:latin typeface="Times New Roman"/>
                <a:cs typeface="Times New Roman"/>
              </a:rPr>
              <a:t> </a:t>
            </a:r>
            <a:r>
              <a:rPr dirty="0" sz="4000" spc="-95">
                <a:latin typeface="Times New Roman"/>
                <a:cs typeface="Times New Roman"/>
              </a:rPr>
              <a:t>FINAL_MERGED.HEAD() </a:t>
            </a:r>
            <a:r>
              <a:rPr dirty="0" sz="4000" spc="-275">
                <a:latin typeface="Times New Roman"/>
                <a:cs typeface="Times New Roman"/>
              </a:rPr>
              <a:t>OUTPUT</a:t>
            </a:r>
            <a:endParaRPr sz="4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4000" spc="-300" b="1">
                <a:latin typeface="Times New Roman"/>
                <a:cs typeface="Times New Roman"/>
              </a:rPr>
              <a:t>VISUALIZING</a:t>
            </a:r>
            <a:r>
              <a:rPr dirty="0" sz="4000" spc="-20" b="1">
                <a:latin typeface="Times New Roman"/>
                <a:cs typeface="Times New Roman"/>
              </a:rPr>
              <a:t> </a:t>
            </a:r>
            <a:r>
              <a:rPr dirty="0" sz="4000" spc="-409" b="1">
                <a:latin typeface="Times New Roman"/>
                <a:cs typeface="Times New Roman"/>
              </a:rPr>
              <a:t>MERGED</a:t>
            </a:r>
            <a:r>
              <a:rPr dirty="0" sz="4000" spc="-20" b="1">
                <a:latin typeface="Times New Roman"/>
                <a:cs typeface="Times New Roman"/>
              </a:rPr>
              <a:t> </a:t>
            </a:r>
            <a:r>
              <a:rPr dirty="0" sz="4000" spc="-125" b="1">
                <a:latin typeface="Times New Roman"/>
                <a:cs typeface="Times New Roman"/>
              </a:rPr>
              <a:t>DATASET</a:t>
            </a:r>
            <a:endParaRPr sz="4000">
              <a:latin typeface="Times New Roman"/>
              <a:cs typeface="Times New Roman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8739" y="1232661"/>
            <a:ext cx="11251565" cy="55124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498475">
              <a:lnSpc>
                <a:spcPct val="100000"/>
              </a:lnSpc>
              <a:spcBef>
                <a:spcPts val="95"/>
              </a:spcBef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 spc="-105">
                <a:latin typeface="Times New Roman"/>
                <a:cs typeface="Times New Roman"/>
              </a:rPr>
              <a:t> </a:t>
            </a:r>
            <a:r>
              <a:rPr dirty="0" sz="4000" spc="-155">
                <a:latin typeface="Times New Roman"/>
                <a:cs typeface="Times New Roman"/>
              </a:rPr>
              <a:t>VISUALIZED</a:t>
            </a:r>
            <a:r>
              <a:rPr dirty="0" sz="4000" spc="-25">
                <a:latin typeface="Times New Roman"/>
                <a:cs typeface="Times New Roman"/>
              </a:rPr>
              <a:t> </a:t>
            </a:r>
            <a:r>
              <a:rPr dirty="0" sz="4000" spc="-395">
                <a:latin typeface="Times New Roman"/>
                <a:cs typeface="Times New Roman"/>
              </a:rPr>
              <a:t>COLUMNS</a:t>
            </a:r>
            <a:r>
              <a:rPr dirty="0" sz="4000" spc="15">
                <a:latin typeface="Times New Roman"/>
                <a:cs typeface="Times New Roman"/>
              </a:rPr>
              <a:t> </a:t>
            </a:r>
            <a:r>
              <a:rPr dirty="0" sz="4000" spc="-315">
                <a:latin typeface="Times New Roman"/>
                <a:cs typeface="Times New Roman"/>
              </a:rPr>
              <a:t>FROM</a:t>
            </a:r>
            <a:r>
              <a:rPr dirty="0" sz="4000" spc="-5">
                <a:latin typeface="Times New Roman"/>
                <a:cs typeface="Times New Roman"/>
              </a:rPr>
              <a:t> </a:t>
            </a:r>
            <a:r>
              <a:rPr dirty="0" sz="4000" spc="-50">
                <a:latin typeface="Times New Roman"/>
                <a:cs typeface="Times New Roman"/>
              </a:rPr>
              <a:t>DATASET</a:t>
            </a:r>
            <a:r>
              <a:rPr dirty="0" sz="4000" spc="-35">
                <a:latin typeface="Times New Roman"/>
                <a:cs typeface="Times New Roman"/>
              </a:rPr>
              <a:t> </a:t>
            </a:r>
            <a:r>
              <a:rPr dirty="0" sz="4000" spc="380">
                <a:latin typeface="Times New Roman"/>
                <a:cs typeface="Times New Roman"/>
              </a:rPr>
              <a:t>1</a:t>
            </a:r>
            <a:r>
              <a:rPr dirty="0" sz="4000" spc="-25">
                <a:latin typeface="Times New Roman"/>
                <a:cs typeface="Times New Roman"/>
              </a:rPr>
              <a:t> </a:t>
            </a:r>
            <a:r>
              <a:rPr dirty="0" sz="4000" spc="-315">
                <a:latin typeface="Times New Roman"/>
                <a:cs typeface="Times New Roman"/>
              </a:rPr>
              <a:t>AND </a:t>
            </a:r>
            <a:r>
              <a:rPr dirty="0" sz="4000" spc="-50">
                <a:latin typeface="Times New Roman"/>
                <a:cs typeface="Times New Roman"/>
              </a:rPr>
              <a:t>DATASET</a:t>
            </a:r>
            <a:r>
              <a:rPr dirty="0" sz="4000" spc="-200">
                <a:latin typeface="Times New Roman"/>
                <a:cs typeface="Times New Roman"/>
              </a:rPr>
              <a:t> </a:t>
            </a:r>
            <a:r>
              <a:rPr dirty="0" sz="4000" spc="195">
                <a:latin typeface="Times New Roman"/>
                <a:cs typeface="Times New Roman"/>
              </a:rPr>
              <a:t>2.</a:t>
            </a:r>
            <a:endParaRPr sz="4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sz="4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 spc="-100">
                <a:latin typeface="Times New Roman"/>
                <a:cs typeface="Times New Roman"/>
              </a:rPr>
              <a:t> </a:t>
            </a:r>
            <a:r>
              <a:rPr dirty="0" sz="4000" spc="-265">
                <a:latin typeface="Times New Roman"/>
                <a:cs typeface="Times New Roman"/>
              </a:rPr>
              <a:t>ADDED</a:t>
            </a:r>
            <a:r>
              <a:rPr dirty="0" sz="4000" spc="-5">
                <a:latin typeface="Times New Roman"/>
                <a:cs typeface="Times New Roman"/>
              </a:rPr>
              <a:t> </a:t>
            </a:r>
            <a:r>
              <a:rPr dirty="0" sz="4000" spc="-229">
                <a:latin typeface="Times New Roman"/>
                <a:cs typeface="Times New Roman"/>
              </a:rPr>
              <a:t>MERGED</a:t>
            </a:r>
            <a:r>
              <a:rPr dirty="0" sz="4000" spc="-20">
                <a:latin typeface="Times New Roman"/>
                <a:cs typeface="Times New Roman"/>
              </a:rPr>
              <a:t> </a:t>
            </a:r>
            <a:r>
              <a:rPr dirty="0" sz="4000" spc="-40">
                <a:latin typeface="Times New Roman"/>
                <a:cs typeface="Times New Roman"/>
              </a:rPr>
              <a:t>DATASET</a:t>
            </a:r>
            <a:r>
              <a:rPr dirty="0" sz="4000" spc="-35">
                <a:latin typeface="Times New Roman"/>
                <a:cs typeface="Times New Roman"/>
              </a:rPr>
              <a:t> </a:t>
            </a:r>
            <a:r>
              <a:rPr dirty="0" sz="4000" spc="-55">
                <a:latin typeface="Times New Roman"/>
                <a:cs typeface="Times New Roman"/>
              </a:rPr>
              <a:t>SCREENSHOTS.</a:t>
            </a:r>
            <a:endParaRPr sz="4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sz="4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 spc="-55">
                <a:latin typeface="Times New Roman"/>
                <a:cs typeface="Times New Roman"/>
              </a:rPr>
              <a:t> </a:t>
            </a:r>
            <a:r>
              <a:rPr dirty="0" sz="4000" spc="-335">
                <a:latin typeface="Times New Roman"/>
                <a:cs typeface="Times New Roman"/>
              </a:rPr>
              <a:t>INCLUDED</a:t>
            </a:r>
            <a:r>
              <a:rPr dirty="0" sz="4000">
                <a:latin typeface="Times New Roman"/>
                <a:cs typeface="Times New Roman"/>
              </a:rPr>
              <a:t> </a:t>
            </a:r>
            <a:r>
              <a:rPr dirty="0" sz="4000" spc="-95">
                <a:latin typeface="Times New Roman"/>
                <a:cs typeface="Times New Roman"/>
              </a:rPr>
              <a:t>HEATMAPS</a:t>
            </a:r>
            <a:r>
              <a:rPr dirty="0" sz="4000" spc="-10">
                <a:latin typeface="Times New Roman"/>
                <a:cs typeface="Times New Roman"/>
              </a:rPr>
              <a:t> </a:t>
            </a:r>
            <a:r>
              <a:rPr dirty="0" sz="4000" spc="-290">
                <a:latin typeface="Times New Roman"/>
                <a:cs typeface="Times New Roman"/>
              </a:rPr>
              <a:t>AND</a:t>
            </a:r>
            <a:r>
              <a:rPr dirty="0" sz="4000" spc="-5">
                <a:latin typeface="Times New Roman"/>
                <a:cs typeface="Times New Roman"/>
              </a:rPr>
              <a:t> </a:t>
            </a:r>
            <a:r>
              <a:rPr dirty="0" sz="4000" spc="-55">
                <a:latin typeface="Times New Roman"/>
                <a:cs typeface="Times New Roman"/>
              </a:rPr>
              <a:t>HISTOGRAMS.</a:t>
            </a:r>
            <a:endParaRPr sz="4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sz="40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spcBef>
                <a:spcPts val="5"/>
              </a:spcBef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 spc="-80">
                <a:latin typeface="Times New Roman"/>
                <a:cs typeface="Times New Roman"/>
              </a:rPr>
              <a:t> </a:t>
            </a:r>
            <a:r>
              <a:rPr dirty="0" sz="4000" spc="-165">
                <a:latin typeface="Times New Roman"/>
                <a:cs typeface="Times New Roman"/>
              </a:rPr>
              <a:t>SCREENSHOTS:</a:t>
            </a:r>
            <a:r>
              <a:rPr dirty="0" sz="4000" spc="-45">
                <a:latin typeface="Times New Roman"/>
                <a:cs typeface="Times New Roman"/>
              </a:rPr>
              <a:t> </a:t>
            </a:r>
            <a:r>
              <a:rPr dirty="0" sz="4000" spc="-155">
                <a:latin typeface="Times New Roman"/>
                <a:cs typeface="Times New Roman"/>
              </a:rPr>
              <a:t>VISUALS</a:t>
            </a:r>
            <a:r>
              <a:rPr dirty="0" sz="4000" spc="-30">
                <a:latin typeface="Times New Roman"/>
                <a:cs typeface="Times New Roman"/>
              </a:rPr>
              <a:t> </a:t>
            </a:r>
            <a:r>
              <a:rPr dirty="0" sz="4000" spc="-225">
                <a:latin typeface="Times New Roman"/>
                <a:cs typeface="Times New Roman"/>
              </a:rPr>
              <a:t>OF</a:t>
            </a:r>
            <a:r>
              <a:rPr dirty="0" sz="4000" spc="-25">
                <a:latin typeface="Times New Roman"/>
                <a:cs typeface="Times New Roman"/>
              </a:rPr>
              <a:t> </a:t>
            </a:r>
            <a:r>
              <a:rPr dirty="0" sz="4000" spc="-50">
                <a:latin typeface="Times New Roman"/>
                <a:cs typeface="Times New Roman"/>
              </a:rPr>
              <a:t>DATASET</a:t>
            </a:r>
            <a:r>
              <a:rPr dirty="0" sz="4000" spc="-40">
                <a:latin typeface="Times New Roman"/>
                <a:cs typeface="Times New Roman"/>
              </a:rPr>
              <a:t> </a:t>
            </a:r>
            <a:r>
              <a:rPr dirty="0" sz="4000" spc="210">
                <a:latin typeface="Times New Roman"/>
                <a:cs typeface="Times New Roman"/>
              </a:rPr>
              <a:t>1,</a:t>
            </a:r>
            <a:r>
              <a:rPr dirty="0" sz="4000" spc="-45">
                <a:latin typeface="Times New Roman"/>
                <a:cs typeface="Times New Roman"/>
              </a:rPr>
              <a:t> </a:t>
            </a:r>
            <a:r>
              <a:rPr dirty="0" sz="4000" spc="210">
                <a:latin typeface="Times New Roman"/>
                <a:cs typeface="Times New Roman"/>
              </a:rPr>
              <a:t>2,</a:t>
            </a:r>
            <a:r>
              <a:rPr dirty="0" sz="4000" spc="-40">
                <a:latin typeface="Times New Roman"/>
                <a:cs typeface="Times New Roman"/>
              </a:rPr>
              <a:t> </a:t>
            </a:r>
            <a:r>
              <a:rPr dirty="0" sz="4000" spc="-315">
                <a:latin typeface="Times New Roman"/>
                <a:cs typeface="Times New Roman"/>
              </a:rPr>
              <a:t>AND </a:t>
            </a:r>
            <a:r>
              <a:rPr dirty="0" sz="4000" spc="-150">
                <a:latin typeface="Times New Roman"/>
                <a:cs typeface="Times New Roman"/>
              </a:rPr>
              <a:t>FINAL</a:t>
            </a:r>
            <a:r>
              <a:rPr dirty="0" sz="4000" spc="-90">
                <a:latin typeface="Times New Roman"/>
                <a:cs typeface="Times New Roman"/>
              </a:rPr>
              <a:t> </a:t>
            </a:r>
            <a:r>
              <a:rPr dirty="0" sz="4000" spc="-225">
                <a:latin typeface="Times New Roman"/>
                <a:cs typeface="Times New Roman"/>
              </a:rPr>
              <a:t>MERGED</a:t>
            </a:r>
            <a:r>
              <a:rPr dirty="0" sz="4000" spc="-25">
                <a:latin typeface="Times New Roman"/>
                <a:cs typeface="Times New Roman"/>
              </a:rPr>
              <a:t> </a:t>
            </a:r>
            <a:r>
              <a:rPr dirty="0" sz="4000" spc="-10">
                <a:latin typeface="Times New Roman"/>
                <a:cs typeface="Times New Roman"/>
              </a:rPr>
              <a:t>DATA</a:t>
            </a:r>
            <a:r>
              <a:rPr dirty="0" sz="1800" spc="-10">
                <a:latin typeface="Calibri"/>
                <a:cs typeface="Calibri"/>
              </a:rPr>
              <a:t>.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8739" y="6807"/>
            <a:ext cx="9758680" cy="1666239"/>
          </a:xfrm>
          <a:prstGeom prst="rect"/>
        </p:spPr>
        <p:txBody>
          <a:bodyPr wrap="square" lIns="0" tIns="17780" rIns="0" bIns="0" rtlCol="0" vert="horz">
            <a:spAutoFit/>
          </a:bodyPr>
          <a:lstStyle/>
          <a:p>
            <a:pPr marL="12700" marR="5080" indent="306070">
              <a:lnSpc>
                <a:spcPct val="99300"/>
              </a:lnSpc>
              <a:spcBef>
                <a:spcPts val="140"/>
              </a:spcBef>
            </a:pPr>
            <a:r>
              <a:rPr dirty="0" sz="4800" spc="-440" b="1">
                <a:latin typeface="Times New Roman"/>
                <a:cs typeface="Times New Roman"/>
              </a:rPr>
              <a:t>OUTLIERS</a:t>
            </a:r>
            <a:r>
              <a:rPr dirty="0" sz="4800" b="1">
                <a:latin typeface="Times New Roman"/>
                <a:cs typeface="Times New Roman"/>
              </a:rPr>
              <a:t> </a:t>
            </a:r>
            <a:r>
              <a:rPr dirty="0" sz="4800" spc="-484" b="1">
                <a:latin typeface="Times New Roman"/>
                <a:cs typeface="Times New Roman"/>
              </a:rPr>
              <a:t>WERE</a:t>
            </a:r>
            <a:r>
              <a:rPr dirty="0" sz="4800" spc="5" b="1">
                <a:latin typeface="Times New Roman"/>
                <a:cs typeface="Times New Roman"/>
              </a:rPr>
              <a:t> </a:t>
            </a:r>
            <a:r>
              <a:rPr dirty="0" sz="4800" spc="-425" b="1">
                <a:latin typeface="Times New Roman"/>
                <a:cs typeface="Times New Roman"/>
              </a:rPr>
              <a:t>DETECTED</a:t>
            </a:r>
            <a:r>
              <a:rPr dirty="0" sz="4800" spc="-10" b="1">
                <a:latin typeface="Times New Roman"/>
                <a:cs typeface="Times New Roman"/>
              </a:rPr>
              <a:t> </a:t>
            </a:r>
            <a:r>
              <a:rPr dirty="0" sz="4800" spc="-420" b="1">
                <a:latin typeface="Times New Roman"/>
                <a:cs typeface="Times New Roman"/>
              </a:rPr>
              <a:t>USING </a:t>
            </a:r>
            <a:r>
              <a:rPr dirty="0" sz="4800" spc="-330" b="1">
                <a:latin typeface="Times New Roman"/>
                <a:cs typeface="Times New Roman"/>
              </a:rPr>
              <a:t>BOXPLOTS</a:t>
            </a:r>
            <a:r>
              <a:rPr dirty="0" sz="6000" spc="-330" b="1">
                <a:latin typeface="Times New Roman"/>
                <a:cs typeface="Times New Roman"/>
              </a:rPr>
              <a:t>.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8739" y="2561666"/>
            <a:ext cx="11871325" cy="45986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477520">
              <a:lnSpc>
                <a:spcPct val="100000"/>
              </a:lnSpc>
              <a:spcBef>
                <a:spcPts val="100"/>
              </a:spcBef>
              <a:tabLst>
                <a:tab pos="3880485" algn="l"/>
              </a:tabLst>
            </a:pPr>
            <a:r>
              <a:rPr dirty="0" sz="6000" spc="90">
                <a:latin typeface="Times New Roman"/>
                <a:cs typeface="Times New Roman"/>
              </a:rPr>
              <a:t>.</a:t>
            </a:r>
            <a:r>
              <a:rPr dirty="0" sz="6000" spc="-140">
                <a:latin typeface="Times New Roman"/>
                <a:cs typeface="Times New Roman"/>
              </a:rPr>
              <a:t> </a:t>
            </a:r>
            <a:r>
              <a:rPr dirty="0" sz="6000" spc="-480">
                <a:latin typeface="Times New Roman"/>
                <a:cs typeface="Times New Roman"/>
              </a:rPr>
              <a:t>NUMERIC</a:t>
            </a:r>
            <a:r>
              <a:rPr dirty="0" sz="6000">
                <a:latin typeface="Times New Roman"/>
                <a:cs typeface="Times New Roman"/>
              </a:rPr>
              <a:t> </a:t>
            </a:r>
            <a:r>
              <a:rPr dirty="0" sz="6000" spc="-585">
                <a:latin typeface="Times New Roman"/>
                <a:cs typeface="Times New Roman"/>
              </a:rPr>
              <a:t>COLUMNS</a:t>
            </a:r>
            <a:r>
              <a:rPr dirty="0" sz="6000">
                <a:latin typeface="Times New Roman"/>
                <a:cs typeface="Times New Roman"/>
              </a:rPr>
              <a:t> </a:t>
            </a:r>
            <a:r>
              <a:rPr dirty="0" sz="6000" spc="-155">
                <a:latin typeface="Times New Roman"/>
                <a:cs typeface="Times New Roman"/>
              </a:rPr>
              <a:t>LIKE</a:t>
            </a:r>
            <a:r>
              <a:rPr dirty="0" sz="6000" spc="-45">
                <a:latin typeface="Times New Roman"/>
                <a:cs typeface="Times New Roman"/>
              </a:rPr>
              <a:t> </a:t>
            </a:r>
            <a:r>
              <a:rPr dirty="0" sz="6000" spc="-30">
                <a:latin typeface="Times New Roman"/>
                <a:cs typeface="Times New Roman"/>
              </a:rPr>
              <a:t>'TEMP', </a:t>
            </a:r>
            <a:r>
              <a:rPr dirty="0" sz="6000" spc="-355">
                <a:latin typeface="Times New Roman"/>
                <a:cs typeface="Times New Roman"/>
              </a:rPr>
              <a:t>'HUM',</a:t>
            </a:r>
            <a:r>
              <a:rPr dirty="0" sz="6000" spc="10">
                <a:latin typeface="Times New Roman"/>
                <a:cs typeface="Times New Roman"/>
              </a:rPr>
              <a:t> </a:t>
            </a:r>
            <a:r>
              <a:rPr dirty="0" sz="6000" spc="-459">
                <a:latin typeface="Times New Roman"/>
                <a:cs typeface="Times New Roman"/>
              </a:rPr>
              <a:t>AND</a:t>
            </a:r>
            <a:r>
              <a:rPr dirty="0" sz="6000">
                <a:latin typeface="Times New Roman"/>
                <a:cs typeface="Times New Roman"/>
              </a:rPr>
              <a:t>	</a:t>
            </a:r>
            <a:r>
              <a:rPr dirty="0" sz="6000" spc="-285">
                <a:latin typeface="Times New Roman"/>
                <a:cs typeface="Times New Roman"/>
              </a:rPr>
              <a:t>'WINDSPEED' </a:t>
            </a:r>
            <a:r>
              <a:rPr dirty="0" sz="6000" spc="-275">
                <a:latin typeface="Times New Roman"/>
                <a:cs typeface="Times New Roman"/>
              </a:rPr>
              <a:t>EXAMINED.</a:t>
            </a:r>
            <a:endParaRPr sz="6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10"/>
              </a:spcBef>
            </a:pPr>
            <a:endParaRPr sz="6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6000" spc="90">
                <a:latin typeface="Times New Roman"/>
                <a:cs typeface="Times New Roman"/>
              </a:rPr>
              <a:t>.</a:t>
            </a:r>
            <a:r>
              <a:rPr dirty="0" sz="6000" spc="5">
                <a:latin typeface="Times New Roman"/>
                <a:cs typeface="Times New Roman"/>
              </a:rPr>
              <a:t> </a:t>
            </a:r>
            <a:r>
              <a:rPr dirty="0" sz="6000" spc="-254">
                <a:latin typeface="Times New Roman"/>
                <a:cs typeface="Times New Roman"/>
              </a:rPr>
              <a:t>SCREENSHOT:</a:t>
            </a:r>
            <a:r>
              <a:rPr dirty="0" sz="6000" spc="10">
                <a:latin typeface="Times New Roman"/>
                <a:cs typeface="Times New Roman"/>
              </a:rPr>
              <a:t> </a:t>
            </a:r>
            <a:r>
              <a:rPr dirty="0" sz="6000" spc="-280">
                <a:latin typeface="Times New Roman"/>
                <a:cs typeface="Times New Roman"/>
              </a:rPr>
              <a:t>BOXPLOT</a:t>
            </a:r>
            <a:r>
              <a:rPr dirty="0" sz="6000" spc="10">
                <a:latin typeface="Times New Roman"/>
                <a:cs typeface="Times New Roman"/>
              </a:rPr>
              <a:t> </a:t>
            </a:r>
            <a:r>
              <a:rPr dirty="0" sz="6000" spc="-265">
                <a:latin typeface="Times New Roman"/>
                <a:cs typeface="Times New Roman"/>
              </a:rPr>
              <a:t>VISUALS</a:t>
            </a:r>
            <a:endParaRPr sz="6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95017" y="3759"/>
            <a:ext cx="6514465" cy="848994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400" spc="-540" b="1">
                <a:latin typeface="Times New Roman"/>
                <a:cs typeface="Times New Roman"/>
              </a:rPr>
              <a:t>HANDLING</a:t>
            </a:r>
            <a:r>
              <a:rPr dirty="0" sz="5400" spc="-20" b="1">
                <a:latin typeface="Times New Roman"/>
                <a:cs typeface="Times New Roman"/>
              </a:rPr>
              <a:t> </a:t>
            </a:r>
            <a:r>
              <a:rPr dirty="0" sz="5400" spc="-480" b="1">
                <a:latin typeface="Times New Roman"/>
                <a:cs typeface="Times New Roman"/>
              </a:rPr>
              <a:t>OUTLIERS</a:t>
            </a:r>
            <a:endParaRPr sz="5400">
              <a:latin typeface="Times New Roman"/>
              <a:cs typeface="Times New Roman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8739" y="1650619"/>
            <a:ext cx="11015345" cy="49644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096645">
              <a:lnSpc>
                <a:spcPct val="100000"/>
              </a:lnSpc>
              <a:spcBef>
                <a:spcPts val="100"/>
              </a:spcBef>
            </a:pPr>
            <a:r>
              <a:rPr dirty="0" sz="5400" spc="80">
                <a:latin typeface="Times New Roman"/>
                <a:cs typeface="Times New Roman"/>
              </a:rPr>
              <a:t>.</a:t>
            </a:r>
            <a:r>
              <a:rPr dirty="0" sz="5400" spc="10">
                <a:latin typeface="Times New Roman"/>
                <a:cs typeface="Times New Roman"/>
              </a:rPr>
              <a:t> </a:t>
            </a:r>
            <a:r>
              <a:rPr dirty="0" sz="5400" spc="-265">
                <a:latin typeface="Times New Roman"/>
                <a:cs typeface="Times New Roman"/>
              </a:rPr>
              <a:t>OUTLIERS</a:t>
            </a:r>
            <a:r>
              <a:rPr dirty="0" sz="5400" spc="10">
                <a:latin typeface="Times New Roman"/>
                <a:cs typeface="Times New Roman"/>
              </a:rPr>
              <a:t> </a:t>
            </a:r>
            <a:r>
              <a:rPr dirty="0" sz="5400" spc="-375">
                <a:latin typeface="Times New Roman"/>
                <a:cs typeface="Times New Roman"/>
              </a:rPr>
              <a:t>HANDLED</a:t>
            </a:r>
            <a:r>
              <a:rPr dirty="0" sz="5400" spc="-10">
                <a:latin typeface="Times New Roman"/>
                <a:cs typeface="Times New Roman"/>
              </a:rPr>
              <a:t> </a:t>
            </a:r>
            <a:r>
              <a:rPr dirty="0" sz="5400" spc="-330">
                <a:latin typeface="Times New Roman"/>
                <a:cs typeface="Times New Roman"/>
              </a:rPr>
              <a:t>USING</a:t>
            </a:r>
            <a:r>
              <a:rPr dirty="0" sz="5400" spc="-5">
                <a:latin typeface="Times New Roman"/>
                <a:cs typeface="Times New Roman"/>
              </a:rPr>
              <a:t> </a:t>
            </a:r>
            <a:r>
              <a:rPr dirty="0" sz="5400" spc="-310">
                <a:latin typeface="Times New Roman"/>
                <a:cs typeface="Times New Roman"/>
              </a:rPr>
              <a:t>IQR </a:t>
            </a:r>
            <a:r>
              <a:rPr dirty="0" sz="5400" spc="-395">
                <a:latin typeface="Times New Roman"/>
                <a:cs typeface="Times New Roman"/>
              </a:rPr>
              <a:t>METHOD.</a:t>
            </a:r>
            <a:endParaRPr sz="5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70"/>
              </a:spcBef>
            </a:pPr>
            <a:endParaRPr sz="54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dirty="0" sz="5400" spc="80">
                <a:latin typeface="Times New Roman"/>
                <a:cs typeface="Times New Roman"/>
              </a:rPr>
              <a:t>.</a:t>
            </a:r>
            <a:r>
              <a:rPr dirty="0" sz="5400" spc="-80">
                <a:latin typeface="Times New Roman"/>
                <a:cs typeface="Times New Roman"/>
              </a:rPr>
              <a:t> </a:t>
            </a:r>
            <a:r>
              <a:rPr dirty="0" sz="5400" spc="-300">
                <a:latin typeface="Times New Roman"/>
                <a:cs typeface="Times New Roman"/>
              </a:rPr>
              <a:t>OUTLIER</a:t>
            </a:r>
            <a:r>
              <a:rPr dirty="0" sz="5400" spc="-40">
                <a:latin typeface="Times New Roman"/>
                <a:cs typeface="Times New Roman"/>
              </a:rPr>
              <a:t> </a:t>
            </a:r>
            <a:r>
              <a:rPr dirty="0" sz="5400" spc="-190">
                <a:latin typeface="Times New Roman"/>
                <a:cs typeface="Times New Roman"/>
              </a:rPr>
              <a:t>VALUES</a:t>
            </a:r>
            <a:r>
              <a:rPr dirty="0" sz="5400" spc="-55">
                <a:latin typeface="Times New Roman"/>
                <a:cs typeface="Times New Roman"/>
              </a:rPr>
              <a:t> </a:t>
            </a:r>
            <a:r>
              <a:rPr dirty="0" sz="5400" spc="-204">
                <a:latin typeface="Times New Roman"/>
                <a:cs typeface="Times New Roman"/>
              </a:rPr>
              <a:t>WERE</a:t>
            </a:r>
            <a:r>
              <a:rPr dirty="0" sz="5400" spc="-70">
                <a:latin typeface="Times New Roman"/>
                <a:cs typeface="Times New Roman"/>
              </a:rPr>
              <a:t> </a:t>
            </a:r>
            <a:r>
              <a:rPr dirty="0" sz="5400" spc="-395">
                <a:latin typeface="Times New Roman"/>
                <a:cs typeface="Times New Roman"/>
              </a:rPr>
              <a:t>REMOVED </a:t>
            </a:r>
            <a:r>
              <a:rPr dirty="0" sz="5400" spc="-155">
                <a:latin typeface="Times New Roman"/>
                <a:cs typeface="Times New Roman"/>
              </a:rPr>
              <a:t>(NOT </a:t>
            </a:r>
            <a:r>
              <a:rPr dirty="0" sz="5400" spc="-10">
                <a:latin typeface="Times New Roman"/>
                <a:cs typeface="Times New Roman"/>
              </a:rPr>
              <a:t>REPLACED)</a:t>
            </a:r>
            <a:endParaRPr sz="5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5400" spc="30">
                <a:latin typeface="Times New Roman"/>
                <a:cs typeface="Times New Roman"/>
              </a:rPr>
              <a:t>.</a:t>
            </a:r>
            <a:endParaRPr sz="5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2192000" cy="6741159"/>
            <a:chOff x="0" y="0"/>
            <a:chExt cx="12192000" cy="6741159"/>
          </a:xfrm>
        </p:grpSpPr>
        <p:sp>
          <p:nvSpPr>
            <p:cNvPr id="3" name="object 3" descr=""/>
            <p:cNvSpPr/>
            <p:nvPr/>
          </p:nvSpPr>
          <p:spPr>
            <a:xfrm>
              <a:off x="0" y="2246376"/>
              <a:ext cx="12192000" cy="1632585"/>
            </a:xfrm>
            <a:custGeom>
              <a:avLst/>
              <a:gdLst/>
              <a:ahLst/>
              <a:cxnLst/>
              <a:rect l="l" t="t" r="r" b="b"/>
              <a:pathLst>
                <a:path w="12192000" h="1632585">
                  <a:moveTo>
                    <a:pt x="12192000" y="0"/>
                  </a:moveTo>
                  <a:lnTo>
                    <a:pt x="0" y="0"/>
                  </a:lnTo>
                  <a:lnTo>
                    <a:pt x="0" y="1632204"/>
                  </a:lnTo>
                  <a:lnTo>
                    <a:pt x="12192000" y="1632204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A9D18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8408" y="0"/>
              <a:ext cx="9144000" cy="2246376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03603" y="3878578"/>
              <a:ext cx="8718804" cy="2862072"/>
            </a:xfrm>
            <a:prstGeom prst="rect">
              <a:avLst/>
            </a:prstGeom>
          </p:spPr>
        </p:pic>
      </p:grpSp>
      <p:sp>
        <p:nvSpPr>
          <p:cNvPr id="6" name="object 6" descr=""/>
          <p:cNvSpPr txBox="1"/>
          <p:nvPr/>
        </p:nvSpPr>
        <p:spPr>
          <a:xfrm>
            <a:off x="78739" y="22351"/>
            <a:ext cx="8978265" cy="664908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277870">
              <a:lnSpc>
                <a:spcPct val="100000"/>
              </a:lnSpc>
              <a:spcBef>
                <a:spcPts val="100"/>
              </a:spcBef>
            </a:pPr>
            <a:r>
              <a:rPr dirty="0" sz="2000" spc="-85">
                <a:latin typeface="Times New Roman"/>
                <a:cs typeface="Times New Roman"/>
              </a:rPr>
              <a:t>SKEWNESS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 spc="-155">
                <a:latin typeface="Times New Roman"/>
                <a:cs typeface="Times New Roman"/>
              </a:rPr>
              <a:t>AND</a:t>
            </a:r>
            <a:r>
              <a:rPr dirty="0" sz="2000" spc="30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KURTOSIS</a:t>
            </a:r>
            <a:endParaRPr sz="2000">
              <a:latin typeface="Times New Roman"/>
              <a:cs typeface="Times New Roman"/>
            </a:endParaRPr>
          </a:p>
          <a:p>
            <a:pPr marL="991235" marR="1677035">
              <a:lnSpc>
                <a:spcPct val="200000"/>
              </a:lnSpc>
              <a:spcBef>
                <a:spcPts val="5"/>
              </a:spcBef>
            </a:pPr>
            <a:r>
              <a:rPr dirty="0" sz="2000" spc="-114">
                <a:latin typeface="Times New Roman"/>
                <a:cs typeface="Times New Roman"/>
              </a:rPr>
              <a:t>CALCULATED</a:t>
            </a:r>
            <a:r>
              <a:rPr dirty="0" sz="2000" spc="25">
                <a:latin typeface="Times New Roman"/>
                <a:cs typeface="Times New Roman"/>
              </a:rPr>
              <a:t> </a:t>
            </a:r>
            <a:r>
              <a:rPr dirty="0" sz="2000" spc="-90">
                <a:latin typeface="Times New Roman"/>
                <a:cs typeface="Times New Roman"/>
              </a:rPr>
              <a:t>SKEWNESS</a:t>
            </a:r>
            <a:r>
              <a:rPr dirty="0" sz="2000" spc="-20">
                <a:latin typeface="Times New Roman"/>
                <a:cs typeface="Times New Roman"/>
              </a:rPr>
              <a:t> </a:t>
            </a:r>
            <a:r>
              <a:rPr dirty="0" sz="2000" spc="-140">
                <a:latin typeface="Times New Roman"/>
                <a:cs typeface="Times New Roman"/>
              </a:rPr>
              <a:t>TO</a:t>
            </a:r>
            <a:r>
              <a:rPr dirty="0" sz="2000" spc="10">
                <a:latin typeface="Times New Roman"/>
                <a:cs typeface="Times New Roman"/>
              </a:rPr>
              <a:t> </a:t>
            </a:r>
            <a:r>
              <a:rPr dirty="0" sz="2000" spc="-130">
                <a:latin typeface="Times New Roman"/>
                <a:cs typeface="Times New Roman"/>
              </a:rPr>
              <a:t>CHECK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 spc="-45">
                <a:latin typeface="Times New Roman"/>
                <a:cs typeface="Times New Roman"/>
              </a:rPr>
              <a:t>DATA</a:t>
            </a:r>
            <a:r>
              <a:rPr dirty="0" sz="2000" spc="5">
                <a:latin typeface="Times New Roman"/>
                <a:cs typeface="Times New Roman"/>
              </a:rPr>
              <a:t> </a:t>
            </a:r>
            <a:r>
              <a:rPr dirty="0" sz="2000" spc="-95">
                <a:latin typeface="Times New Roman"/>
                <a:cs typeface="Times New Roman"/>
              </a:rPr>
              <a:t>SYMMETRY. </a:t>
            </a:r>
            <a:r>
              <a:rPr dirty="0" sz="2000" spc="-100">
                <a:latin typeface="Times New Roman"/>
                <a:cs typeface="Times New Roman"/>
              </a:rPr>
              <a:t>KURTOSIS</a:t>
            </a:r>
            <a:r>
              <a:rPr dirty="0" sz="2000" spc="-20">
                <a:latin typeface="Times New Roman"/>
                <a:cs typeface="Times New Roman"/>
              </a:rPr>
              <a:t> </a:t>
            </a:r>
            <a:r>
              <a:rPr dirty="0" sz="2000" spc="-125">
                <a:latin typeface="Times New Roman"/>
                <a:cs typeface="Times New Roman"/>
              </a:rPr>
              <a:t>USED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 spc="-140">
                <a:latin typeface="Times New Roman"/>
                <a:cs typeface="Times New Roman"/>
              </a:rPr>
              <a:t>TO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 spc="-60">
                <a:latin typeface="Times New Roman"/>
                <a:cs typeface="Times New Roman"/>
              </a:rPr>
              <a:t>ANALYZE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 spc="-40">
                <a:latin typeface="Times New Roman"/>
                <a:cs typeface="Times New Roman"/>
              </a:rPr>
              <a:t>DATA</a:t>
            </a:r>
            <a:r>
              <a:rPr dirty="0" sz="2000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PEAKNESS. </a:t>
            </a:r>
            <a:r>
              <a:rPr dirty="0" sz="2000" spc="-100">
                <a:latin typeface="Times New Roman"/>
                <a:cs typeface="Times New Roman"/>
              </a:rPr>
              <a:t>SCREENSHOT: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 spc="-130">
                <a:latin typeface="Times New Roman"/>
                <a:cs typeface="Times New Roman"/>
              </a:rPr>
              <a:t>OUTPUT</a:t>
            </a:r>
            <a:r>
              <a:rPr dirty="0" sz="2000" spc="40">
                <a:latin typeface="Times New Roman"/>
                <a:cs typeface="Times New Roman"/>
              </a:rPr>
              <a:t> </a:t>
            </a:r>
            <a:r>
              <a:rPr dirty="0" sz="2000" spc="-95">
                <a:latin typeface="Times New Roman"/>
                <a:cs typeface="Times New Roman"/>
              </a:rPr>
              <a:t>OF</a:t>
            </a:r>
            <a:r>
              <a:rPr dirty="0" sz="2000" spc="35">
                <a:latin typeface="Times New Roman"/>
                <a:cs typeface="Times New Roman"/>
              </a:rPr>
              <a:t> </a:t>
            </a:r>
            <a:r>
              <a:rPr dirty="0" sz="2000" spc="-90">
                <a:latin typeface="Times New Roman"/>
                <a:cs typeface="Times New Roman"/>
              </a:rPr>
              <a:t>SKEWNESS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 spc="-150">
                <a:latin typeface="Times New Roman"/>
                <a:cs typeface="Times New Roman"/>
              </a:rPr>
              <a:t>AND</a:t>
            </a:r>
            <a:r>
              <a:rPr dirty="0" sz="2000" spc="35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KURTOSIS</a:t>
            </a:r>
            <a:r>
              <a:rPr dirty="0" sz="1800" spc="-10">
                <a:latin typeface="Calibri"/>
                <a:cs typeface="Calibri"/>
              </a:rPr>
              <a:t>.</a:t>
            </a:r>
            <a:endParaRPr sz="1800">
              <a:latin typeface="Calibri"/>
              <a:cs typeface="Calibri"/>
            </a:endParaRPr>
          </a:p>
          <a:p>
            <a:pPr marL="4648835">
              <a:lnSpc>
                <a:spcPct val="100000"/>
              </a:lnSpc>
              <a:spcBef>
                <a:spcPts val="895"/>
              </a:spcBef>
            </a:pPr>
            <a:r>
              <a:rPr dirty="0" sz="2000" spc="-25">
                <a:latin typeface="Times New Roman"/>
                <a:cs typeface="Times New Roman"/>
              </a:rPr>
              <a:t>CORRELATION</a:t>
            </a: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95"/>
              </a:spcBef>
            </a:pPr>
            <a:endParaRPr sz="2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 spc="-120">
                <a:latin typeface="Times New Roman"/>
                <a:cs typeface="Times New Roman"/>
              </a:rPr>
              <a:t>USED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 spc="-50">
                <a:latin typeface="Times New Roman"/>
                <a:cs typeface="Times New Roman"/>
              </a:rPr>
              <a:t>HEATMAP</a:t>
            </a:r>
            <a:r>
              <a:rPr dirty="0" sz="2000" spc="-20">
                <a:latin typeface="Times New Roman"/>
                <a:cs typeface="Times New Roman"/>
              </a:rPr>
              <a:t> </a:t>
            </a:r>
            <a:r>
              <a:rPr dirty="0" sz="2000" spc="-140">
                <a:latin typeface="Times New Roman"/>
                <a:cs typeface="Times New Roman"/>
              </a:rPr>
              <a:t>TO</a:t>
            </a:r>
            <a:r>
              <a:rPr dirty="0" sz="2000" spc="10">
                <a:latin typeface="Times New Roman"/>
                <a:cs typeface="Times New Roman"/>
              </a:rPr>
              <a:t> </a:t>
            </a:r>
            <a:r>
              <a:rPr dirty="0" sz="2000" spc="-60">
                <a:latin typeface="Times New Roman"/>
                <a:cs typeface="Times New Roman"/>
              </a:rPr>
              <a:t>VISUALIZE</a:t>
            </a:r>
            <a:r>
              <a:rPr dirty="0" sz="2000" spc="10">
                <a:latin typeface="Times New Roman"/>
                <a:cs typeface="Times New Roman"/>
              </a:rPr>
              <a:t> </a:t>
            </a:r>
            <a:r>
              <a:rPr dirty="0" sz="2000" spc="-114">
                <a:latin typeface="Times New Roman"/>
                <a:cs typeface="Times New Roman"/>
              </a:rPr>
              <a:t>CORRELATION</a:t>
            </a:r>
            <a:r>
              <a:rPr dirty="0" sz="2000">
                <a:latin typeface="Times New Roman"/>
                <a:cs typeface="Times New Roman"/>
              </a:rPr>
              <a:t> </a:t>
            </a:r>
            <a:r>
              <a:rPr dirty="0" sz="2000" spc="-100">
                <a:latin typeface="Times New Roman"/>
                <a:cs typeface="Times New Roman"/>
              </a:rPr>
              <a:t>BETWEEN</a:t>
            </a:r>
            <a:r>
              <a:rPr dirty="0" sz="2000" spc="-40">
                <a:latin typeface="Times New Roman"/>
                <a:cs typeface="Times New Roman"/>
              </a:rPr>
              <a:t> </a:t>
            </a:r>
            <a:r>
              <a:rPr dirty="0" sz="2000" spc="-165">
                <a:latin typeface="Times New Roman"/>
                <a:cs typeface="Times New Roman"/>
              </a:rPr>
              <a:t>NUMERIC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FEATURES.</a:t>
            </a: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sz="2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2000" spc="-95">
                <a:latin typeface="Times New Roman"/>
                <a:cs typeface="Times New Roman"/>
              </a:rPr>
              <a:t>SCREENSHOT:</a:t>
            </a:r>
            <a:r>
              <a:rPr dirty="0" sz="2000" spc="30">
                <a:latin typeface="Times New Roman"/>
                <a:cs typeface="Times New Roman"/>
              </a:rPr>
              <a:t> </a:t>
            </a:r>
            <a:r>
              <a:rPr dirty="0" sz="2000" spc="-110">
                <a:latin typeface="Times New Roman"/>
                <a:cs typeface="Times New Roman"/>
              </a:rPr>
              <a:t>CORRELATION</a:t>
            </a:r>
            <a:r>
              <a:rPr dirty="0" sz="2000" spc="80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HEATMAP.</a:t>
            </a:r>
            <a:endParaRPr sz="2000">
              <a:latin typeface="Times New Roman"/>
              <a:cs typeface="Times New Roman"/>
            </a:endParaRPr>
          </a:p>
          <a:p>
            <a:pPr marL="4719320">
              <a:lnSpc>
                <a:spcPct val="100000"/>
              </a:lnSpc>
              <a:spcBef>
                <a:spcPts val="844"/>
              </a:spcBef>
            </a:pPr>
            <a:r>
              <a:rPr dirty="0" sz="2000" spc="-10">
                <a:latin typeface="Times New Roman"/>
                <a:cs typeface="Times New Roman"/>
              </a:rPr>
              <a:t>VISUALIZATIONS</a:t>
            </a: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sz="2000">
              <a:latin typeface="Times New Roman"/>
              <a:cs typeface="Times New Roman"/>
            </a:endParaRPr>
          </a:p>
          <a:p>
            <a:pPr marL="1416050">
              <a:lnSpc>
                <a:spcPct val="100000"/>
              </a:lnSpc>
            </a:pPr>
            <a:r>
              <a:rPr dirty="0" sz="2000">
                <a:latin typeface="Times New Roman"/>
                <a:cs typeface="Times New Roman"/>
              </a:rPr>
              <a:t>BAR</a:t>
            </a:r>
            <a:r>
              <a:rPr dirty="0" sz="2000" spc="-80">
                <a:latin typeface="Times New Roman"/>
                <a:cs typeface="Times New Roman"/>
              </a:rPr>
              <a:t> </a:t>
            </a:r>
            <a:r>
              <a:rPr dirty="0" sz="2000" spc="-70">
                <a:latin typeface="Times New Roman"/>
                <a:cs typeface="Times New Roman"/>
              </a:rPr>
              <a:t>PLOT: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 spc="-180">
                <a:latin typeface="Times New Roman"/>
                <a:cs typeface="Times New Roman"/>
              </a:rPr>
              <a:t>HOURLY</a:t>
            </a:r>
            <a:r>
              <a:rPr dirty="0" sz="2000" spc="10">
                <a:latin typeface="Times New Roman"/>
                <a:cs typeface="Times New Roman"/>
              </a:rPr>
              <a:t> </a:t>
            </a:r>
            <a:r>
              <a:rPr dirty="0" sz="2000" spc="-110">
                <a:latin typeface="Times New Roman"/>
                <a:cs typeface="Times New Roman"/>
              </a:rPr>
              <a:t>DISTRIBUTION</a:t>
            </a:r>
            <a:r>
              <a:rPr dirty="0" sz="2000" spc="-20">
                <a:latin typeface="Times New Roman"/>
                <a:cs typeface="Times New Roman"/>
              </a:rPr>
              <a:t> </a:t>
            </a:r>
            <a:r>
              <a:rPr dirty="0" sz="2000" spc="-125">
                <a:latin typeface="Times New Roman"/>
                <a:cs typeface="Times New Roman"/>
              </a:rPr>
              <a:t>OF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 spc="-30">
                <a:latin typeface="Times New Roman"/>
                <a:cs typeface="Times New Roman"/>
              </a:rPr>
              <a:t>BIKE</a:t>
            </a:r>
            <a:r>
              <a:rPr dirty="0" sz="2000" spc="-35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RENTALS.</a:t>
            </a:r>
            <a:endParaRPr sz="2000">
              <a:latin typeface="Times New Roman"/>
              <a:cs typeface="Times New Roman"/>
            </a:endParaRPr>
          </a:p>
          <a:p>
            <a:pPr marL="1416050" marR="1705610">
              <a:lnSpc>
                <a:spcPct val="200000"/>
              </a:lnSpc>
              <a:spcBef>
                <a:spcPts val="5"/>
              </a:spcBef>
            </a:pPr>
            <a:r>
              <a:rPr dirty="0" sz="2000" spc="-114">
                <a:latin typeface="Times New Roman"/>
                <a:cs typeface="Times New Roman"/>
              </a:rPr>
              <a:t>LINE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 spc="-80">
                <a:latin typeface="Times New Roman"/>
                <a:cs typeface="Times New Roman"/>
              </a:rPr>
              <a:t>CHART: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 spc="-65">
                <a:latin typeface="Times New Roman"/>
                <a:cs typeface="Times New Roman"/>
              </a:rPr>
              <a:t>TEMPERATURE</a:t>
            </a:r>
            <a:r>
              <a:rPr dirty="0" sz="2000" spc="-35">
                <a:latin typeface="Times New Roman"/>
                <a:cs typeface="Times New Roman"/>
              </a:rPr>
              <a:t> </a:t>
            </a:r>
            <a:r>
              <a:rPr dirty="0" sz="2000" spc="-125">
                <a:latin typeface="Times New Roman"/>
                <a:cs typeface="Times New Roman"/>
              </a:rPr>
              <a:t>TREND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 spc="-65">
                <a:latin typeface="Times New Roman"/>
                <a:cs typeface="Times New Roman"/>
              </a:rPr>
              <a:t>ACROSS</a:t>
            </a:r>
            <a:r>
              <a:rPr dirty="0" sz="2000" spc="10">
                <a:latin typeface="Times New Roman"/>
                <a:cs typeface="Times New Roman"/>
              </a:rPr>
              <a:t> </a:t>
            </a:r>
            <a:r>
              <a:rPr dirty="0" sz="2000" spc="-35">
                <a:latin typeface="Times New Roman"/>
                <a:cs typeface="Times New Roman"/>
              </a:rPr>
              <a:t>TIME. </a:t>
            </a:r>
            <a:r>
              <a:rPr dirty="0" sz="2000" spc="-100">
                <a:latin typeface="Times New Roman"/>
                <a:cs typeface="Times New Roman"/>
              </a:rPr>
              <a:t>HISTOGRAM:</a:t>
            </a:r>
            <a:r>
              <a:rPr dirty="0" sz="2000" spc="10">
                <a:latin typeface="Times New Roman"/>
                <a:cs typeface="Times New Roman"/>
              </a:rPr>
              <a:t> </a:t>
            </a:r>
            <a:r>
              <a:rPr dirty="0" sz="2000" spc="-110">
                <a:latin typeface="Times New Roman"/>
                <a:cs typeface="Times New Roman"/>
              </a:rPr>
              <a:t>DISTRIBUTION</a:t>
            </a:r>
            <a:r>
              <a:rPr dirty="0" sz="2000" spc="5">
                <a:latin typeface="Times New Roman"/>
                <a:cs typeface="Times New Roman"/>
              </a:rPr>
              <a:t> </a:t>
            </a:r>
            <a:r>
              <a:rPr dirty="0" sz="2000" spc="-114">
                <a:latin typeface="Times New Roman"/>
                <a:cs typeface="Times New Roman"/>
              </a:rPr>
              <a:t>OF</a:t>
            </a:r>
            <a:r>
              <a:rPr dirty="0" sz="2000" spc="25">
                <a:latin typeface="Times New Roman"/>
                <a:cs typeface="Times New Roman"/>
              </a:rPr>
              <a:t> </a:t>
            </a:r>
            <a:r>
              <a:rPr dirty="0" sz="2000" spc="-40">
                <a:latin typeface="Times New Roman"/>
                <a:cs typeface="Times New Roman"/>
              </a:rPr>
              <a:t>HUMIDITY. </a:t>
            </a:r>
            <a:r>
              <a:rPr dirty="0" sz="2000" spc="-80">
                <a:latin typeface="Times New Roman"/>
                <a:cs typeface="Times New Roman"/>
              </a:rPr>
              <a:t>SCREENSHOTS:</a:t>
            </a:r>
            <a:r>
              <a:rPr dirty="0" sz="2000" spc="-45">
                <a:latin typeface="Times New Roman"/>
                <a:cs typeface="Times New Roman"/>
              </a:rPr>
              <a:t> </a:t>
            </a:r>
            <a:r>
              <a:rPr dirty="0" sz="2000" spc="-60">
                <a:latin typeface="Times New Roman"/>
                <a:cs typeface="Times New Roman"/>
              </a:rPr>
              <a:t>ALL</a:t>
            </a:r>
            <a:r>
              <a:rPr dirty="0" sz="2000" spc="-25">
                <a:latin typeface="Times New Roman"/>
                <a:cs typeface="Times New Roman"/>
              </a:rPr>
              <a:t> </a:t>
            </a:r>
            <a:r>
              <a:rPr dirty="0" sz="2000" spc="200">
                <a:latin typeface="Times New Roman"/>
                <a:cs typeface="Times New Roman"/>
              </a:rPr>
              <a:t>3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PLOTS.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-1"/>
            <a:ext cx="12192000" cy="6741159"/>
          </a:xfrm>
          <a:custGeom>
            <a:avLst/>
            <a:gdLst/>
            <a:ahLst/>
            <a:cxnLst/>
            <a:rect l="l" t="t" r="r" b="b"/>
            <a:pathLst>
              <a:path w="12192000" h="6741159">
                <a:moveTo>
                  <a:pt x="12192000" y="0"/>
                </a:moveTo>
                <a:lnTo>
                  <a:pt x="0" y="0"/>
                </a:lnTo>
                <a:lnTo>
                  <a:pt x="0" y="6740652"/>
                </a:lnTo>
                <a:lnTo>
                  <a:pt x="12192000" y="6740652"/>
                </a:lnTo>
                <a:lnTo>
                  <a:pt x="12192000" y="0"/>
                </a:lnTo>
                <a:close/>
              </a:path>
            </a:pathLst>
          </a:custGeom>
          <a:solidFill>
            <a:srgbClr val="F4B08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558165">
              <a:lnSpc>
                <a:spcPct val="100000"/>
              </a:lnSpc>
              <a:spcBef>
                <a:spcPts val="100"/>
              </a:spcBef>
            </a:pPr>
            <a:r>
              <a:rPr dirty="0"/>
              <a:t>Conclusion</a:t>
            </a:r>
            <a:r>
              <a:rPr dirty="0" spc="-80"/>
              <a:t> </a:t>
            </a:r>
            <a:r>
              <a:rPr dirty="0"/>
              <a:t>&amp;</a:t>
            </a:r>
            <a:r>
              <a:rPr dirty="0" spc="-60"/>
              <a:t> </a:t>
            </a:r>
            <a:r>
              <a:rPr dirty="0" spc="-10"/>
              <a:t>Acknowledgments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78739" y="1110742"/>
            <a:ext cx="11881485" cy="55124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1896110">
              <a:lnSpc>
                <a:spcPct val="100000"/>
              </a:lnSpc>
              <a:spcBef>
                <a:spcPts val="95"/>
              </a:spcBef>
            </a:pPr>
            <a:r>
              <a:rPr dirty="0" sz="3600" spc="50">
                <a:latin typeface="Times New Roman"/>
                <a:cs typeface="Times New Roman"/>
              </a:rPr>
              <a:t>.</a:t>
            </a:r>
            <a:r>
              <a:rPr dirty="0" sz="3600" spc="-105">
                <a:latin typeface="Times New Roman"/>
                <a:cs typeface="Times New Roman"/>
              </a:rPr>
              <a:t> </a:t>
            </a:r>
            <a:r>
              <a:rPr dirty="0" sz="4000" spc="-235">
                <a:latin typeface="Times New Roman"/>
                <a:cs typeface="Times New Roman"/>
              </a:rPr>
              <a:t>USED</a:t>
            </a:r>
            <a:r>
              <a:rPr dirty="0" sz="4000" spc="-15">
                <a:latin typeface="Times New Roman"/>
                <a:cs typeface="Times New Roman"/>
              </a:rPr>
              <a:t> </a:t>
            </a:r>
            <a:r>
              <a:rPr dirty="0" sz="4000" spc="-80">
                <a:latin typeface="Times New Roman"/>
                <a:cs typeface="Times New Roman"/>
              </a:rPr>
              <a:t>PANDAS</a:t>
            </a:r>
            <a:r>
              <a:rPr dirty="0" sz="4000" spc="-15">
                <a:latin typeface="Times New Roman"/>
                <a:cs typeface="Times New Roman"/>
              </a:rPr>
              <a:t> </a:t>
            </a:r>
            <a:r>
              <a:rPr dirty="0" sz="4000" spc="-290">
                <a:latin typeface="Times New Roman"/>
                <a:cs typeface="Times New Roman"/>
              </a:rPr>
              <a:t>AND</a:t>
            </a:r>
            <a:r>
              <a:rPr dirty="0" sz="4000" spc="10">
                <a:latin typeface="Times New Roman"/>
                <a:cs typeface="Times New Roman"/>
              </a:rPr>
              <a:t> </a:t>
            </a:r>
            <a:r>
              <a:rPr dirty="0" sz="4000" spc="-380">
                <a:latin typeface="Times New Roman"/>
                <a:cs typeface="Times New Roman"/>
              </a:rPr>
              <a:t>NUMPY</a:t>
            </a:r>
            <a:r>
              <a:rPr dirty="0" sz="4000" spc="-15">
                <a:latin typeface="Times New Roman"/>
                <a:cs typeface="Times New Roman"/>
              </a:rPr>
              <a:t> </a:t>
            </a:r>
            <a:r>
              <a:rPr dirty="0" sz="4000" spc="-270">
                <a:latin typeface="Times New Roman"/>
                <a:cs typeface="Times New Roman"/>
              </a:rPr>
              <a:t>TO</a:t>
            </a:r>
            <a:r>
              <a:rPr dirty="0" sz="4000" spc="5">
                <a:latin typeface="Times New Roman"/>
                <a:cs typeface="Times New Roman"/>
              </a:rPr>
              <a:t> </a:t>
            </a:r>
            <a:r>
              <a:rPr dirty="0" sz="4000" spc="-180">
                <a:latin typeface="Times New Roman"/>
                <a:cs typeface="Times New Roman"/>
              </a:rPr>
              <a:t>CLEAN</a:t>
            </a:r>
            <a:r>
              <a:rPr dirty="0" sz="4000" spc="-20">
                <a:latin typeface="Times New Roman"/>
                <a:cs typeface="Times New Roman"/>
              </a:rPr>
              <a:t> </a:t>
            </a:r>
            <a:r>
              <a:rPr dirty="0" sz="4000" spc="-315">
                <a:latin typeface="Times New Roman"/>
                <a:cs typeface="Times New Roman"/>
              </a:rPr>
              <a:t>AND </a:t>
            </a:r>
            <a:r>
              <a:rPr dirty="0" sz="4000" spc="-75">
                <a:latin typeface="Times New Roman"/>
                <a:cs typeface="Times New Roman"/>
              </a:rPr>
              <a:t>ANALYZE</a:t>
            </a:r>
            <a:r>
              <a:rPr dirty="0" sz="4000" spc="-125">
                <a:latin typeface="Times New Roman"/>
                <a:cs typeface="Times New Roman"/>
              </a:rPr>
              <a:t> </a:t>
            </a:r>
            <a:r>
              <a:rPr dirty="0" sz="4000" spc="-10">
                <a:latin typeface="Times New Roman"/>
                <a:cs typeface="Times New Roman"/>
              </a:rPr>
              <a:t>DATA.</a:t>
            </a:r>
            <a:endParaRPr sz="4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sz="4000">
              <a:latin typeface="Times New Roman"/>
              <a:cs typeface="Times New Roman"/>
            </a:endParaRPr>
          </a:p>
          <a:p>
            <a:pPr marL="12700" marR="356870">
              <a:lnSpc>
                <a:spcPct val="100000"/>
              </a:lnSpc>
              <a:spcBef>
                <a:spcPts val="5"/>
              </a:spcBef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 spc="-150">
                <a:latin typeface="Times New Roman"/>
                <a:cs typeface="Times New Roman"/>
              </a:rPr>
              <a:t> </a:t>
            </a:r>
            <a:r>
              <a:rPr dirty="0" sz="4000" spc="-35">
                <a:latin typeface="Times New Roman"/>
                <a:cs typeface="Times New Roman"/>
              </a:rPr>
              <a:t>DATA</a:t>
            </a:r>
            <a:r>
              <a:rPr dirty="0" sz="4000" spc="-90">
                <a:latin typeface="Times New Roman"/>
                <a:cs typeface="Times New Roman"/>
              </a:rPr>
              <a:t> </a:t>
            </a:r>
            <a:r>
              <a:rPr dirty="0" sz="4000" spc="-265">
                <a:latin typeface="Times New Roman"/>
                <a:cs typeface="Times New Roman"/>
              </a:rPr>
              <a:t>WRANGLING</a:t>
            </a:r>
            <a:r>
              <a:rPr dirty="0" sz="4000">
                <a:latin typeface="Times New Roman"/>
                <a:cs typeface="Times New Roman"/>
              </a:rPr>
              <a:t> </a:t>
            </a:r>
            <a:r>
              <a:rPr dirty="0" sz="4000" spc="-150">
                <a:latin typeface="Times New Roman"/>
                <a:cs typeface="Times New Roman"/>
              </a:rPr>
              <a:t>ENABLED</a:t>
            </a:r>
            <a:r>
              <a:rPr dirty="0" sz="4000" spc="-65">
                <a:latin typeface="Times New Roman"/>
                <a:cs typeface="Times New Roman"/>
              </a:rPr>
              <a:t> </a:t>
            </a:r>
            <a:r>
              <a:rPr dirty="0" sz="4000" spc="-105">
                <a:latin typeface="Times New Roman"/>
                <a:cs typeface="Times New Roman"/>
              </a:rPr>
              <a:t>EFFECTIVE</a:t>
            </a:r>
            <a:r>
              <a:rPr dirty="0" sz="4000" spc="-75">
                <a:latin typeface="Times New Roman"/>
                <a:cs typeface="Times New Roman"/>
              </a:rPr>
              <a:t> </a:t>
            </a:r>
            <a:r>
              <a:rPr dirty="0" sz="4000" spc="-135">
                <a:latin typeface="Times New Roman"/>
                <a:cs typeface="Times New Roman"/>
              </a:rPr>
              <a:t>VISUAL </a:t>
            </a:r>
            <a:r>
              <a:rPr dirty="0" sz="4000" spc="-50">
                <a:latin typeface="Times New Roman"/>
                <a:cs typeface="Times New Roman"/>
              </a:rPr>
              <a:t>INSIGHTS.</a:t>
            </a:r>
            <a:endParaRPr sz="4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sz="4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 spc="-85">
                <a:latin typeface="Times New Roman"/>
                <a:cs typeface="Times New Roman"/>
              </a:rPr>
              <a:t> </a:t>
            </a:r>
            <a:r>
              <a:rPr dirty="0" sz="4000" spc="-229">
                <a:latin typeface="Times New Roman"/>
                <a:cs typeface="Times New Roman"/>
              </a:rPr>
              <a:t>THANK</a:t>
            </a:r>
            <a:r>
              <a:rPr dirty="0" sz="4000" spc="-20">
                <a:latin typeface="Times New Roman"/>
                <a:cs typeface="Times New Roman"/>
              </a:rPr>
              <a:t> </a:t>
            </a:r>
            <a:r>
              <a:rPr dirty="0" sz="4000" spc="-409">
                <a:latin typeface="Times New Roman"/>
                <a:cs typeface="Times New Roman"/>
              </a:rPr>
              <a:t>YOU</a:t>
            </a:r>
            <a:r>
              <a:rPr dirty="0" sz="4000" spc="5">
                <a:latin typeface="Times New Roman"/>
                <a:cs typeface="Times New Roman"/>
              </a:rPr>
              <a:t> </a:t>
            </a:r>
            <a:r>
              <a:rPr dirty="0" sz="4000" spc="-270">
                <a:latin typeface="Times New Roman"/>
                <a:cs typeface="Times New Roman"/>
              </a:rPr>
              <a:t>TO</a:t>
            </a:r>
            <a:r>
              <a:rPr dirty="0" sz="4000" spc="-5">
                <a:latin typeface="Times New Roman"/>
                <a:cs typeface="Times New Roman"/>
              </a:rPr>
              <a:t> </a:t>
            </a:r>
            <a:r>
              <a:rPr dirty="0" sz="4000" spc="-484">
                <a:latin typeface="Times New Roman"/>
                <a:cs typeface="Times New Roman"/>
              </a:rPr>
              <a:t>MY</a:t>
            </a:r>
            <a:r>
              <a:rPr dirty="0" sz="4000">
                <a:latin typeface="Times New Roman"/>
                <a:cs typeface="Times New Roman"/>
              </a:rPr>
              <a:t> </a:t>
            </a:r>
            <a:r>
              <a:rPr dirty="0" sz="4000" spc="-315">
                <a:latin typeface="Times New Roman"/>
                <a:cs typeface="Times New Roman"/>
              </a:rPr>
              <a:t>MENTOR</a:t>
            </a:r>
            <a:r>
              <a:rPr dirty="0" sz="4000" spc="-5">
                <a:latin typeface="Times New Roman"/>
                <a:cs typeface="Times New Roman"/>
              </a:rPr>
              <a:t> </a:t>
            </a:r>
            <a:r>
              <a:rPr dirty="0" sz="4000" spc="-165">
                <a:latin typeface="Times New Roman"/>
                <a:cs typeface="Times New Roman"/>
              </a:rPr>
              <a:t>FOR</a:t>
            </a:r>
            <a:r>
              <a:rPr dirty="0" sz="4000" spc="-20">
                <a:latin typeface="Times New Roman"/>
                <a:cs typeface="Times New Roman"/>
              </a:rPr>
              <a:t> </a:t>
            </a:r>
            <a:r>
              <a:rPr dirty="0" sz="4000" spc="-125">
                <a:latin typeface="Times New Roman"/>
                <a:cs typeface="Times New Roman"/>
              </a:rPr>
              <a:t>THEIR</a:t>
            </a:r>
            <a:r>
              <a:rPr dirty="0" sz="4000" spc="-20">
                <a:latin typeface="Times New Roman"/>
                <a:cs typeface="Times New Roman"/>
              </a:rPr>
              <a:t> </a:t>
            </a:r>
            <a:r>
              <a:rPr dirty="0" sz="4000" spc="-155">
                <a:latin typeface="Times New Roman"/>
                <a:cs typeface="Times New Roman"/>
              </a:rPr>
              <a:t>GUIDANCE.</a:t>
            </a:r>
            <a:endParaRPr sz="4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sz="40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4000" spc="60">
                <a:latin typeface="Times New Roman"/>
                <a:cs typeface="Times New Roman"/>
              </a:rPr>
              <a:t>.</a:t>
            </a:r>
            <a:r>
              <a:rPr dirty="0" sz="4000" spc="-110">
                <a:latin typeface="Times New Roman"/>
                <a:cs typeface="Times New Roman"/>
              </a:rPr>
              <a:t> </a:t>
            </a:r>
            <a:r>
              <a:rPr dirty="0" sz="4000" spc="-114">
                <a:latin typeface="Times New Roman"/>
                <a:cs typeface="Times New Roman"/>
              </a:rPr>
              <a:t>PRESENTED</a:t>
            </a:r>
            <a:r>
              <a:rPr dirty="0" sz="4000" spc="-60">
                <a:latin typeface="Times New Roman"/>
                <a:cs typeface="Times New Roman"/>
              </a:rPr>
              <a:t> </a:t>
            </a:r>
            <a:r>
              <a:rPr dirty="0" sz="4000" spc="-114">
                <a:latin typeface="Times New Roman"/>
                <a:cs typeface="Times New Roman"/>
              </a:rPr>
              <a:t>BY:</a:t>
            </a:r>
            <a:r>
              <a:rPr dirty="0" sz="4000" spc="-55">
                <a:latin typeface="Times New Roman"/>
                <a:cs typeface="Times New Roman"/>
              </a:rPr>
              <a:t> </a:t>
            </a:r>
            <a:r>
              <a:rPr dirty="0" sz="4000" spc="-280">
                <a:latin typeface="Times New Roman"/>
                <a:cs typeface="Times New Roman"/>
              </a:rPr>
              <a:t>SIDDIQUI</a:t>
            </a:r>
            <a:r>
              <a:rPr dirty="0" sz="4000">
                <a:latin typeface="Times New Roman"/>
                <a:cs typeface="Times New Roman"/>
              </a:rPr>
              <a:t> </a:t>
            </a:r>
            <a:r>
              <a:rPr dirty="0" sz="4000" spc="-20">
                <a:latin typeface="Times New Roman"/>
                <a:cs typeface="Times New Roman"/>
              </a:rPr>
              <a:t>SABA</a:t>
            </a:r>
            <a:endParaRPr sz="4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89143" y="338327"/>
            <a:ext cx="6943999" cy="1028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03905" y="-9398"/>
            <a:ext cx="6786880" cy="124523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000" spc="-615">
                <a:latin typeface="Times New Roman"/>
                <a:cs typeface="Times New Roman"/>
              </a:rPr>
              <a:t>INTRODUCTION</a:t>
            </a:r>
            <a:endParaRPr sz="8000">
              <a:latin typeface="Times New Roman"/>
              <a:cs typeface="Times New Roman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484" y="2228088"/>
            <a:ext cx="12067032" cy="4401312"/>
          </a:xfrm>
          <a:prstGeom prst="rect">
            <a:avLst/>
          </a:prstGeom>
        </p:spPr>
      </p:pic>
      <p:sp>
        <p:nvSpPr>
          <p:cNvPr id="5" name="object 5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3200"/>
              <a:t>.</a:t>
            </a:r>
            <a:r>
              <a:rPr dirty="0" sz="3200" spc="-100"/>
              <a:t> </a:t>
            </a:r>
            <a:r>
              <a:rPr dirty="0" spc="-190"/>
              <a:t>PERFORMED</a:t>
            </a:r>
            <a:r>
              <a:rPr dirty="0" spc="-35"/>
              <a:t> </a:t>
            </a:r>
            <a:r>
              <a:rPr dirty="0" spc="-30"/>
              <a:t>DATA</a:t>
            </a:r>
            <a:r>
              <a:rPr dirty="0" spc="-35"/>
              <a:t> </a:t>
            </a:r>
            <a:r>
              <a:rPr dirty="0" spc="-270"/>
              <a:t>WRANGLING</a:t>
            </a:r>
            <a:r>
              <a:rPr dirty="0" spc="10"/>
              <a:t> </a:t>
            </a:r>
            <a:r>
              <a:rPr dirty="0" spc="-465"/>
              <a:t>ON</a:t>
            </a:r>
            <a:r>
              <a:rPr dirty="0" spc="10"/>
              <a:t> </a:t>
            </a:r>
            <a:r>
              <a:rPr dirty="0" spc="380"/>
              <a:t>3</a:t>
            </a:r>
            <a:r>
              <a:rPr dirty="0" spc="-30"/>
              <a:t> </a:t>
            </a:r>
            <a:r>
              <a:rPr dirty="0" spc="-10"/>
              <a:t>DATASETS.</a:t>
            </a:r>
            <a:endParaRPr sz="3200"/>
          </a:p>
          <a:p>
            <a:pPr>
              <a:lnSpc>
                <a:spcPct val="100000"/>
              </a:lnSpc>
              <a:spcBef>
                <a:spcPts val="200"/>
              </a:spcBef>
            </a:pPr>
          </a:p>
          <a:p>
            <a:pPr marL="12700" marR="5080">
              <a:lnSpc>
                <a:spcPct val="100000"/>
              </a:lnSpc>
            </a:pPr>
            <a:r>
              <a:rPr dirty="0" spc="60"/>
              <a:t>.</a:t>
            </a:r>
            <a:r>
              <a:rPr dirty="0" spc="-90"/>
              <a:t> </a:t>
            </a:r>
            <a:r>
              <a:rPr dirty="0" spc="-229"/>
              <a:t>MERGED</a:t>
            </a:r>
            <a:r>
              <a:rPr dirty="0" spc="-20"/>
              <a:t> </a:t>
            </a:r>
            <a:r>
              <a:rPr dirty="0" spc="-25"/>
              <a:t>DATASETS,</a:t>
            </a:r>
            <a:r>
              <a:rPr dirty="0" spc="-30"/>
              <a:t> </a:t>
            </a:r>
            <a:r>
              <a:rPr dirty="0" spc="-290"/>
              <a:t>HANDLED</a:t>
            </a:r>
            <a:r>
              <a:rPr dirty="0" spc="-5"/>
              <a:t> </a:t>
            </a:r>
            <a:r>
              <a:rPr dirty="0" spc="-229"/>
              <a:t>MISSING</a:t>
            </a:r>
            <a:r>
              <a:rPr dirty="0" spc="-20"/>
              <a:t> </a:t>
            </a:r>
            <a:r>
              <a:rPr dirty="0" spc="-90"/>
              <a:t>VALUES, </a:t>
            </a:r>
            <a:r>
              <a:rPr dirty="0" spc="-305"/>
              <a:t>REMOVED</a:t>
            </a:r>
            <a:r>
              <a:rPr dirty="0" spc="15"/>
              <a:t> </a:t>
            </a:r>
            <a:r>
              <a:rPr dirty="0" spc="-35"/>
              <a:t>OUTLIERS.</a:t>
            </a:r>
          </a:p>
          <a:p>
            <a:pPr>
              <a:lnSpc>
                <a:spcPct val="100000"/>
              </a:lnSpc>
              <a:spcBef>
                <a:spcPts val="204"/>
              </a:spcBef>
            </a:pPr>
          </a:p>
          <a:p>
            <a:pPr marL="12700" marR="777240">
              <a:lnSpc>
                <a:spcPct val="100000"/>
              </a:lnSpc>
            </a:pPr>
            <a:r>
              <a:rPr dirty="0" spc="60"/>
              <a:t>.</a:t>
            </a:r>
            <a:r>
              <a:rPr dirty="0" spc="-125"/>
              <a:t> </a:t>
            </a:r>
            <a:r>
              <a:rPr dirty="0" spc="-45"/>
              <a:t>APPLIED</a:t>
            </a:r>
            <a:r>
              <a:rPr dirty="0" spc="-90"/>
              <a:t> </a:t>
            </a:r>
            <a:r>
              <a:rPr dirty="0" spc="-204"/>
              <a:t>VARIOUS</a:t>
            </a:r>
            <a:r>
              <a:rPr dirty="0" spc="-45"/>
              <a:t> </a:t>
            </a:r>
            <a:r>
              <a:rPr dirty="0" spc="-90"/>
              <a:t>STATISTICAL </a:t>
            </a:r>
            <a:r>
              <a:rPr dirty="0" spc="-180"/>
              <a:t>TECHNIQUES </a:t>
            </a:r>
            <a:r>
              <a:rPr dirty="0" spc="-290"/>
              <a:t>AND</a:t>
            </a:r>
            <a:r>
              <a:rPr dirty="0" spc="-5"/>
              <a:t> </a:t>
            </a:r>
            <a:r>
              <a:rPr dirty="0" spc="-80"/>
              <a:t>VISUALIZATIONS</a:t>
            </a:r>
            <a:r>
              <a:rPr dirty="0" sz="1800" spc="-80">
                <a:latin typeface="Calibri"/>
                <a:cs typeface="Calibri"/>
              </a:rPr>
              <a:t>.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967864">
              <a:lnSpc>
                <a:spcPct val="100000"/>
              </a:lnSpc>
              <a:spcBef>
                <a:spcPts val="100"/>
              </a:spcBef>
            </a:pPr>
            <a:r>
              <a:rPr dirty="0"/>
              <a:t>SCREENSHOT</a:t>
            </a:r>
            <a:r>
              <a:rPr dirty="0" spc="-120"/>
              <a:t> </a:t>
            </a:r>
            <a:r>
              <a:rPr dirty="0" spc="-50"/>
              <a:t>1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19800" y="3390900"/>
            <a:ext cx="152400" cy="76200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72200" y="3543300"/>
            <a:ext cx="152400" cy="76200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536448"/>
            <a:ext cx="5009388" cy="2337816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408676" y="699516"/>
            <a:ext cx="6292596" cy="2228088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71372" y="3695700"/>
            <a:ext cx="8674608" cy="2874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08475" y="14427"/>
            <a:ext cx="3275965" cy="5746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87675" algn="l"/>
              </a:tabLst>
            </a:pPr>
            <a:r>
              <a:rPr dirty="0" spc="-10">
                <a:latin typeface="Times New Roman"/>
                <a:cs typeface="Times New Roman"/>
              </a:rPr>
              <a:t>SCREENSHOT</a:t>
            </a:r>
            <a:r>
              <a:rPr dirty="0">
                <a:latin typeface="Times New Roman"/>
                <a:cs typeface="Times New Roman"/>
              </a:rPr>
              <a:t>	</a:t>
            </a:r>
            <a:r>
              <a:rPr dirty="0" spc="310">
                <a:latin typeface="Times New Roman"/>
                <a:cs typeface="Times New Roman"/>
              </a:rPr>
              <a:t>2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148" y="1648967"/>
            <a:ext cx="12051792" cy="33558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2437130">
              <a:lnSpc>
                <a:spcPct val="100000"/>
              </a:lnSpc>
              <a:spcBef>
                <a:spcPts val="95"/>
              </a:spcBef>
            </a:pPr>
            <a:r>
              <a:rPr dirty="0" sz="2800" spc="-145">
                <a:latin typeface="Times New Roman"/>
                <a:cs typeface="Times New Roman"/>
              </a:rPr>
              <a:t>SCREENSHOT</a:t>
            </a:r>
            <a:r>
              <a:rPr dirty="0" sz="2800" spc="30">
                <a:latin typeface="Times New Roman"/>
                <a:cs typeface="Times New Roman"/>
              </a:rPr>
              <a:t> </a:t>
            </a:r>
            <a:r>
              <a:rPr dirty="0" sz="2800" spc="215">
                <a:latin typeface="Times New Roman"/>
                <a:cs typeface="Times New Roman"/>
              </a:rPr>
              <a:t>3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81327"/>
            <a:ext cx="12192000" cy="47533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2577465">
              <a:lnSpc>
                <a:spcPct val="100000"/>
              </a:lnSpc>
              <a:spcBef>
                <a:spcPts val="105"/>
              </a:spcBef>
            </a:pPr>
            <a:r>
              <a:rPr dirty="0" sz="3200" spc="-145">
                <a:latin typeface="Times New Roman"/>
                <a:cs typeface="Times New Roman"/>
              </a:rPr>
              <a:t>SCREENSHOT</a:t>
            </a:r>
            <a:r>
              <a:rPr dirty="0" sz="3200" spc="5">
                <a:latin typeface="Times New Roman"/>
                <a:cs typeface="Times New Roman"/>
              </a:rPr>
              <a:t> </a:t>
            </a:r>
            <a:r>
              <a:rPr dirty="0" sz="3200" spc="270">
                <a:latin typeface="Times New Roman"/>
                <a:cs typeface="Times New Roman"/>
              </a:rPr>
              <a:t>4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70432"/>
            <a:ext cx="12192000" cy="5372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2124710">
              <a:lnSpc>
                <a:spcPct val="100000"/>
              </a:lnSpc>
              <a:spcBef>
                <a:spcPts val="95"/>
              </a:spcBef>
            </a:pPr>
            <a:r>
              <a:rPr dirty="0" sz="4000" spc="-175">
                <a:latin typeface="Times New Roman"/>
                <a:cs typeface="Times New Roman"/>
              </a:rPr>
              <a:t>SCREENSHOT</a:t>
            </a:r>
            <a:r>
              <a:rPr dirty="0" sz="4000" spc="-40">
                <a:latin typeface="Times New Roman"/>
                <a:cs typeface="Times New Roman"/>
              </a:rPr>
              <a:t> </a:t>
            </a:r>
            <a:r>
              <a:rPr dirty="0" sz="4000" spc="330">
                <a:latin typeface="Times New Roman"/>
                <a:cs typeface="Times New Roman"/>
              </a:rPr>
              <a:t>5</a:t>
            </a:r>
            <a:endParaRPr sz="4000">
              <a:latin typeface="Times New Roman"/>
              <a:cs typeface="Times New Roman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2" y="800100"/>
            <a:ext cx="6091428" cy="3857244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95059" y="3617976"/>
            <a:ext cx="5794278" cy="305257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2649220">
              <a:lnSpc>
                <a:spcPct val="100000"/>
              </a:lnSpc>
              <a:spcBef>
                <a:spcPts val="95"/>
              </a:spcBef>
            </a:pPr>
            <a:r>
              <a:rPr dirty="0" sz="4000" spc="-180">
                <a:latin typeface="Times New Roman"/>
                <a:cs typeface="Times New Roman"/>
              </a:rPr>
              <a:t>SCREENSHOT</a:t>
            </a:r>
            <a:r>
              <a:rPr dirty="0" sz="4000" spc="-5">
                <a:latin typeface="Times New Roman"/>
                <a:cs typeface="Times New Roman"/>
              </a:rPr>
              <a:t> </a:t>
            </a:r>
            <a:r>
              <a:rPr dirty="0" sz="4000" spc="330">
                <a:latin typeface="Times New Roman"/>
                <a:cs typeface="Times New Roman"/>
              </a:rPr>
              <a:t>6</a:t>
            </a:r>
            <a:endParaRPr sz="4000">
              <a:latin typeface="Times New Roman"/>
              <a:cs typeface="Times New Roman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07136"/>
            <a:ext cx="6580632" cy="2860548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22391" y="4107179"/>
            <a:ext cx="6445086" cy="27508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341630">
              <a:lnSpc>
                <a:spcPct val="100000"/>
              </a:lnSpc>
              <a:spcBef>
                <a:spcPts val="105"/>
              </a:spcBef>
            </a:pPr>
            <a:r>
              <a:rPr dirty="0" sz="3200" spc="-145">
                <a:latin typeface="Times New Roman"/>
                <a:cs typeface="Times New Roman"/>
              </a:rPr>
              <a:t>SCREENSHOT</a:t>
            </a:r>
            <a:r>
              <a:rPr dirty="0" sz="3200" spc="5">
                <a:latin typeface="Times New Roman"/>
                <a:cs typeface="Times New Roman"/>
              </a:rPr>
              <a:t> </a:t>
            </a:r>
            <a:r>
              <a:rPr dirty="0" sz="3200" spc="270">
                <a:latin typeface="Times New Roman"/>
                <a:cs typeface="Times New Roman"/>
              </a:rPr>
              <a:t>7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06796" y="0"/>
            <a:ext cx="6105144" cy="3176016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107" y="3433571"/>
            <a:ext cx="7944611" cy="32522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Admin</dc:creator>
  <dc:title>PowerPoint Presentation</dc:title>
  <dcterms:created xsi:type="dcterms:W3CDTF">2025-06-10T06:42:40Z</dcterms:created>
  <dcterms:modified xsi:type="dcterms:W3CDTF">2025-06-10T06:42:40Z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2025-06-09T00:00:00Z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2025-06-10T00:00:00Z</vt:filetime>
  </property>
  <property fmtid="{D5CDD505-2E9C-101B-9397-08002B2CF9AE}" pid="5" name="Producer">
    <vt:lpwstr>Microsoft® PowerPoint® 2013</vt:lpwstr>
  </property>
</Properties>
</file>